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84" r:id="rId2"/>
  </p:sldMasterIdLst>
  <p:notesMasterIdLst>
    <p:notesMasterId r:id="rId10"/>
  </p:notesMasterIdLst>
  <p:handoutMasterIdLst>
    <p:handoutMasterId r:id="rId11"/>
  </p:handoutMasterIdLst>
  <p:sldIdLst>
    <p:sldId id="279" r:id="rId3"/>
    <p:sldId id="280" r:id="rId4"/>
    <p:sldId id="260" r:id="rId5"/>
    <p:sldId id="275" r:id="rId6"/>
    <p:sldId id="276" r:id="rId7"/>
    <p:sldId id="277" r:id="rId8"/>
    <p:sldId id="278" r:id="rId9"/>
  </p:sldIdLst>
  <p:sldSz cx="9144000" cy="6858000" type="screen4x3"/>
  <p:notesSz cx="6858000" cy="9144000"/>
  <p:defaultTextStyle>
    <a:defPPr>
      <a:defRPr lang="en-AU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outline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1574F"/>
    <a:srgbClr val="00417C"/>
    <a:srgbClr val="00302C"/>
    <a:srgbClr val="092243"/>
    <a:srgbClr val="800000"/>
    <a:srgbClr val="D59465"/>
    <a:srgbClr val="4D0608"/>
    <a:srgbClr val="005E9E"/>
    <a:srgbClr val="000000"/>
    <a:srgbClr val="4759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884" autoAdjust="0"/>
    <p:restoredTop sz="94632" autoAdjust="0"/>
  </p:normalViewPr>
  <p:slideViewPr>
    <p:cSldViewPr>
      <p:cViewPr varScale="1">
        <p:scale>
          <a:sx n="108" d="100"/>
          <a:sy n="108" d="100"/>
        </p:scale>
        <p:origin x="1302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AU" dirty="0"/>
              <a:t>Kaartdijin Ngamari Pre - Session</a:t>
            </a:r>
            <a:r>
              <a:rPr lang="en-AU" baseline="0" dirty="0"/>
              <a:t> </a:t>
            </a:r>
            <a:r>
              <a:rPr lang="en-AU" dirty="0"/>
              <a:t>Survey</a:t>
            </a:r>
          </a:p>
        </c:rich>
      </c:tx>
      <c:layout>
        <c:manualLayout>
          <c:xMode val="edge"/>
          <c:yMode val="edge"/>
          <c:x val="0.27513375706792809"/>
          <c:y val="1.611761213928137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5.2605996994485996E-2"/>
          <c:y val="0.15714423107216943"/>
          <c:w val="0.93038369422572176"/>
          <c:h val="0.6193631889763779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Avon Central</c:v>
                </c:pt>
              </c:strCache>
            </c:strRef>
          </c:tx>
          <c:spPr>
            <a:solidFill>
              <a:srgbClr val="00417C"/>
            </a:solidFill>
            <a:ln>
              <a:noFill/>
            </a:ln>
            <a:effectLst/>
          </c:spPr>
          <c:invertIfNegative val="0"/>
          <c:cat>
            <c:strRef>
              <c:f>Sheet1!$A$2:$A$7</c:f>
              <c:strCache>
                <c:ptCount val="6"/>
                <c:pt idx="0">
                  <c:v>Have you tried smoking before?</c:v>
                </c:pt>
                <c:pt idx="1">
                  <c:v>Do you smoke now?</c:v>
                </c:pt>
                <c:pt idx="2">
                  <c:v>Have you vaped before?</c:v>
                </c:pt>
                <c:pt idx="3">
                  <c:v>Lives with someone who smokers</c:v>
                </c:pt>
                <c:pt idx="4">
                  <c:v>Is there smoking in the car?</c:v>
                </c:pt>
                <c:pt idx="5">
                  <c:v>Is there smoking in the home?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80</c:v>
                </c:pt>
                <c:pt idx="1">
                  <c:v>15</c:v>
                </c:pt>
                <c:pt idx="2">
                  <c:v>65</c:v>
                </c:pt>
                <c:pt idx="3">
                  <c:v>80</c:v>
                </c:pt>
                <c:pt idx="4">
                  <c:v>55</c:v>
                </c:pt>
                <c:pt idx="5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495-4AD6-B13D-85F87E24685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Western </c:v>
                </c:pt>
              </c:strCache>
            </c:strRef>
          </c:tx>
          <c:spPr>
            <a:solidFill>
              <a:schemeClr val="accent2">
                <a:tint val="86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Sheet1!$A$2:$A$7</c:f>
              <c:strCache>
                <c:ptCount val="6"/>
                <c:pt idx="0">
                  <c:v>Have you tried smoking before?</c:v>
                </c:pt>
                <c:pt idx="1">
                  <c:v>Do you smoke now?</c:v>
                </c:pt>
                <c:pt idx="2">
                  <c:v>Have you vaped before?</c:v>
                </c:pt>
                <c:pt idx="3">
                  <c:v>Lives with someone who smokers</c:v>
                </c:pt>
                <c:pt idx="4">
                  <c:v>Is there smoking in the car?</c:v>
                </c:pt>
                <c:pt idx="5">
                  <c:v>Is there smoking in the home?</c:v>
                </c:pt>
              </c:strCache>
            </c:strRef>
          </c:cat>
          <c:val>
            <c:numRef>
              <c:f>Sheet1!$C$2:$C$7</c:f>
              <c:numCache>
                <c:formatCode>General</c:formatCode>
                <c:ptCount val="6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495-4AD6-B13D-85F87E246856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Eastern </c:v>
                </c:pt>
              </c:strCache>
            </c:strRef>
          </c:tx>
          <c:spPr>
            <a:solidFill>
              <a:srgbClr val="00302C"/>
            </a:solidFill>
            <a:ln>
              <a:noFill/>
            </a:ln>
            <a:effectLst/>
          </c:spPr>
          <c:invertIfNegative val="0"/>
          <c:cat>
            <c:strRef>
              <c:f>Sheet1!$A$2:$A$7</c:f>
              <c:strCache>
                <c:ptCount val="6"/>
                <c:pt idx="0">
                  <c:v>Have you tried smoking before?</c:v>
                </c:pt>
                <c:pt idx="1">
                  <c:v>Do you smoke now?</c:v>
                </c:pt>
                <c:pt idx="2">
                  <c:v>Have you vaped before?</c:v>
                </c:pt>
                <c:pt idx="3">
                  <c:v>Lives with someone who smokers</c:v>
                </c:pt>
                <c:pt idx="4">
                  <c:v>Is there smoking in the car?</c:v>
                </c:pt>
                <c:pt idx="5">
                  <c:v>Is there smoking in the home?</c:v>
                </c:pt>
              </c:strCache>
            </c:strRef>
          </c:cat>
          <c:val>
            <c:numRef>
              <c:f>Sheet1!$D$2:$D$7</c:f>
              <c:numCache>
                <c:formatCode>General</c:formatCode>
                <c:ptCount val="6"/>
                <c:pt idx="0">
                  <c:v>60</c:v>
                </c:pt>
                <c:pt idx="1">
                  <c:v>5</c:v>
                </c:pt>
                <c:pt idx="2">
                  <c:v>40</c:v>
                </c:pt>
                <c:pt idx="3">
                  <c:v>80</c:v>
                </c:pt>
                <c:pt idx="4">
                  <c:v>40</c:v>
                </c:pt>
                <c:pt idx="5">
                  <c:v>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495-4AD6-B13D-85F87E246856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Southern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cat>
            <c:strRef>
              <c:f>Sheet1!$A$2:$A$7</c:f>
              <c:strCache>
                <c:ptCount val="6"/>
                <c:pt idx="0">
                  <c:v>Have you tried smoking before?</c:v>
                </c:pt>
                <c:pt idx="1">
                  <c:v>Do you smoke now?</c:v>
                </c:pt>
                <c:pt idx="2">
                  <c:v>Have you vaped before?</c:v>
                </c:pt>
                <c:pt idx="3">
                  <c:v>Lives with someone who smokers</c:v>
                </c:pt>
                <c:pt idx="4">
                  <c:v>Is there smoking in the car?</c:v>
                </c:pt>
                <c:pt idx="5">
                  <c:v>Is there smoking in the home?</c:v>
                </c:pt>
              </c:strCache>
            </c:strRef>
          </c:cat>
          <c:val>
            <c:numRef>
              <c:f>Sheet1!$E$2:$E$7</c:f>
              <c:numCache>
                <c:formatCode>General</c:formatCode>
                <c:ptCount val="6"/>
                <c:pt idx="0">
                  <c:v>45</c:v>
                </c:pt>
                <c:pt idx="1">
                  <c:v>3</c:v>
                </c:pt>
                <c:pt idx="2">
                  <c:v>10</c:v>
                </c:pt>
                <c:pt idx="3">
                  <c:v>85</c:v>
                </c:pt>
                <c:pt idx="4">
                  <c:v>35</c:v>
                </c:pt>
                <c:pt idx="5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495-4AD6-B13D-85F87E24685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487610000"/>
        <c:axId val="1300202368"/>
      </c:barChart>
      <c:catAx>
        <c:axId val="14876100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00202368"/>
        <c:crosses val="autoZero"/>
        <c:auto val="1"/>
        <c:lblAlgn val="ctr"/>
        <c:lblOffset val="100"/>
        <c:noMultiLvlLbl val="0"/>
      </c:catAx>
      <c:valAx>
        <c:axId val="1300202368"/>
        <c:scaling>
          <c:orientation val="minMax"/>
          <c:max val="1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876100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AU" dirty="0"/>
              <a:t>Kaartdijin</a:t>
            </a:r>
            <a:r>
              <a:rPr lang="en-AU" baseline="0" dirty="0"/>
              <a:t> Ngamari Post Session Survey</a:t>
            </a:r>
            <a:endParaRPr lang="en-AU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Avon Central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I learnt something new about TIS</c:v>
                </c:pt>
                <c:pt idx="1">
                  <c:v>Improved knowledge on the harms of smoking</c:v>
                </c:pt>
                <c:pt idx="2">
                  <c:v>Information shown was easy to understand</c:v>
                </c:pt>
                <c:pt idx="3">
                  <c:v>Know where to find quit support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  <c:pt idx="3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D06-4570-982C-836EFD4FBF5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Western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I learnt something new about TIS</c:v>
                </c:pt>
                <c:pt idx="1">
                  <c:v>Improved knowledge on the harms of smoking</c:v>
                </c:pt>
                <c:pt idx="2">
                  <c:v>Information shown was easy to understand</c:v>
                </c:pt>
                <c:pt idx="3">
                  <c:v>Know where to find quit support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1-CD06-4570-982C-836EFD4FBF5E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Eastern </c:v>
                </c:pt>
              </c:strCache>
            </c:strRef>
          </c:tx>
          <c:spPr>
            <a:solidFill>
              <a:srgbClr val="21574F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I learnt something new about TIS</c:v>
                </c:pt>
                <c:pt idx="1">
                  <c:v>Improved knowledge on the harms of smoking</c:v>
                </c:pt>
                <c:pt idx="2">
                  <c:v>Information shown was easy to understand</c:v>
                </c:pt>
                <c:pt idx="3">
                  <c:v>Know where to find quit support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90</c:v>
                </c:pt>
                <c:pt idx="1">
                  <c:v>80</c:v>
                </c:pt>
                <c:pt idx="2">
                  <c:v>80</c:v>
                </c:pt>
                <c:pt idx="3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D06-4570-982C-836EFD4FBF5E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Southern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I learnt something new about TIS</c:v>
                </c:pt>
                <c:pt idx="1">
                  <c:v>Improved knowledge on the harms of smoking</c:v>
                </c:pt>
                <c:pt idx="2">
                  <c:v>Information shown was easy to understand</c:v>
                </c:pt>
                <c:pt idx="3">
                  <c:v>Know where to find quit support</c:v>
                </c:pt>
              </c:strCache>
            </c:strRef>
          </c:cat>
          <c:val>
            <c:numRef>
              <c:f>Sheet1!$E$2:$E$5</c:f>
              <c:numCache>
                <c:formatCode>General</c:formatCode>
                <c:ptCount val="4"/>
                <c:pt idx="0">
                  <c:v>95</c:v>
                </c:pt>
                <c:pt idx="1">
                  <c:v>100</c:v>
                </c:pt>
                <c:pt idx="2">
                  <c:v>95</c:v>
                </c:pt>
                <c:pt idx="3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D06-4570-982C-836EFD4FBF5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385904032"/>
        <c:axId val="1382155440"/>
      </c:barChart>
      <c:catAx>
        <c:axId val="13859040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0"/>
          <a:lstStyle/>
          <a:p>
            <a:pPr>
              <a:defRPr sz="1197" b="0" i="0" u="none" strike="noStrike" kern="1200" baseline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82155440"/>
        <c:crosses val="autoZero"/>
        <c:auto val="0"/>
        <c:lblAlgn val="ctr"/>
        <c:lblOffset val="100"/>
        <c:noMultiLvlLbl val="0"/>
      </c:catAx>
      <c:valAx>
        <c:axId val="1382155440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859040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Reversed" id="22">
  <a:schemeClr val="accent2"/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fif"/><Relationship Id="rId2" Type="http://schemas.openxmlformats.org/officeDocument/2006/relationships/image" Target="../media/image18.jpg"/><Relationship Id="rId1" Type="http://schemas.openxmlformats.org/officeDocument/2006/relationships/image" Target="../media/image17.jpg"/><Relationship Id="rId4" Type="http://schemas.openxmlformats.org/officeDocument/2006/relationships/image" Target="../media/image20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fif"/><Relationship Id="rId2" Type="http://schemas.openxmlformats.org/officeDocument/2006/relationships/image" Target="../media/image18.jpg"/><Relationship Id="rId1" Type="http://schemas.openxmlformats.org/officeDocument/2006/relationships/image" Target="../media/image17.jpg"/><Relationship Id="rId4" Type="http://schemas.openxmlformats.org/officeDocument/2006/relationships/image" Target="../media/image2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0F07F74-C768-48AE-A2C0-13B367BD68A3}" type="doc">
      <dgm:prSet loTypeId="urn:microsoft.com/office/officeart/2005/8/layout/hList7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AU"/>
        </a:p>
      </dgm:t>
    </dgm:pt>
    <dgm:pt modelId="{8E5FFBEA-342C-47ED-8DEE-C92EA7761BCD}">
      <dgm:prSet phldrT="[Text]"/>
      <dgm:spPr>
        <a:solidFill>
          <a:schemeClr val="accent3"/>
        </a:solidFill>
      </dgm:spPr>
      <dgm:t>
        <a:bodyPr/>
        <a:lstStyle/>
        <a:p>
          <a:r>
            <a:rPr lang="en-AU" dirty="0"/>
            <a:t>Session 1 </a:t>
          </a:r>
        </a:p>
        <a:p>
          <a:r>
            <a:rPr lang="en-AU" dirty="0"/>
            <a:t>Tobacco</a:t>
          </a:r>
        </a:p>
      </dgm:t>
    </dgm:pt>
    <dgm:pt modelId="{C16BB201-7BB9-4141-B889-3C054F83CFA8}" type="parTrans" cxnId="{043BF363-B128-4D12-AB7E-00CD69F4CF95}">
      <dgm:prSet/>
      <dgm:spPr/>
      <dgm:t>
        <a:bodyPr/>
        <a:lstStyle/>
        <a:p>
          <a:endParaRPr lang="en-AU"/>
        </a:p>
      </dgm:t>
    </dgm:pt>
    <dgm:pt modelId="{07CD7508-669E-4FB6-89AD-9EDD539D0089}" type="sibTrans" cxnId="{043BF363-B128-4D12-AB7E-00CD69F4CF95}">
      <dgm:prSet/>
      <dgm:spPr/>
      <dgm:t>
        <a:bodyPr/>
        <a:lstStyle/>
        <a:p>
          <a:endParaRPr lang="en-AU"/>
        </a:p>
      </dgm:t>
    </dgm:pt>
    <dgm:pt modelId="{117A92EA-721F-440B-9D50-04D64FC02CC6}">
      <dgm:prSet phldrT="[Text]"/>
      <dgm:spPr>
        <a:solidFill>
          <a:srgbClr val="7030A0"/>
        </a:solidFill>
      </dgm:spPr>
      <dgm:t>
        <a:bodyPr/>
        <a:lstStyle/>
        <a:p>
          <a:r>
            <a:rPr lang="en-AU" dirty="0"/>
            <a:t>Session 3</a:t>
          </a:r>
        </a:p>
        <a:p>
          <a:r>
            <a:rPr lang="en-AU" dirty="0"/>
            <a:t>Clearing the air</a:t>
          </a:r>
        </a:p>
      </dgm:t>
    </dgm:pt>
    <dgm:pt modelId="{615A51C7-2E3A-4F62-B93E-04A3F39BD6E2}" type="parTrans" cxnId="{4288B504-B35D-456C-9ADF-EA8570253E60}">
      <dgm:prSet/>
      <dgm:spPr/>
      <dgm:t>
        <a:bodyPr/>
        <a:lstStyle/>
        <a:p>
          <a:endParaRPr lang="en-AU"/>
        </a:p>
      </dgm:t>
    </dgm:pt>
    <dgm:pt modelId="{60EA8B54-C7BB-4957-A868-1A3125361738}" type="sibTrans" cxnId="{4288B504-B35D-456C-9ADF-EA8570253E60}">
      <dgm:prSet/>
      <dgm:spPr/>
      <dgm:t>
        <a:bodyPr/>
        <a:lstStyle/>
        <a:p>
          <a:endParaRPr lang="en-AU"/>
        </a:p>
      </dgm:t>
    </dgm:pt>
    <dgm:pt modelId="{135554F8-87EB-4289-B424-AB3DC51BAC95}">
      <dgm:prSet phldrT="[Text]"/>
      <dgm:spPr>
        <a:solidFill>
          <a:srgbClr val="21574F"/>
        </a:solidFill>
      </dgm:spPr>
      <dgm:t>
        <a:bodyPr/>
        <a:lstStyle/>
        <a:p>
          <a:r>
            <a:rPr lang="en-AU" dirty="0"/>
            <a:t>Session 4</a:t>
          </a:r>
        </a:p>
        <a:p>
          <a:r>
            <a:rPr lang="en-AU" dirty="0"/>
            <a:t>Quitting </a:t>
          </a:r>
        </a:p>
      </dgm:t>
    </dgm:pt>
    <dgm:pt modelId="{D95C516B-6EF8-4C37-82A8-6CE92FE99A68}" type="parTrans" cxnId="{BCA83D85-EE08-497B-9F3F-B22B974B9D25}">
      <dgm:prSet/>
      <dgm:spPr/>
      <dgm:t>
        <a:bodyPr/>
        <a:lstStyle/>
        <a:p>
          <a:endParaRPr lang="en-AU"/>
        </a:p>
      </dgm:t>
    </dgm:pt>
    <dgm:pt modelId="{1A3B8273-4A96-4FD9-9C9A-62E93DFC941A}" type="sibTrans" cxnId="{BCA83D85-EE08-497B-9F3F-B22B974B9D25}">
      <dgm:prSet/>
      <dgm:spPr/>
      <dgm:t>
        <a:bodyPr/>
        <a:lstStyle/>
        <a:p>
          <a:endParaRPr lang="en-AU"/>
        </a:p>
      </dgm:t>
    </dgm:pt>
    <dgm:pt modelId="{55A20693-0EA3-479B-A5C5-2B58EED7A7E0}">
      <dgm:prSet phldrT="[Text]"/>
      <dgm:spPr/>
      <dgm:t>
        <a:bodyPr/>
        <a:lstStyle/>
        <a:p>
          <a:r>
            <a:rPr lang="en-AU" dirty="0"/>
            <a:t>Session 2</a:t>
          </a:r>
        </a:p>
        <a:p>
          <a:r>
            <a:rPr lang="en-AU" dirty="0"/>
            <a:t>Effects of Smoking</a:t>
          </a:r>
        </a:p>
      </dgm:t>
    </dgm:pt>
    <dgm:pt modelId="{B454E5DE-4847-4BB1-9B69-66980B135C52}" type="parTrans" cxnId="{E5A2CA48-95EE-4FF1-A3FB-18D507A7EB78}">
      <dgm:prSet/>
      <dgm:spPr/>
      <dgm:t>
        <a:bodyPr/>
        <a:lstStyle/>
        <a:p>
          <a:endParaRPr lang="en-AU"/>
        </a:p>
      </dgm:t>
    </dgm:pt>
    <dgm:pt modelId="{5393CB39-6599-467F-9951-3697654E985E}" type="sibTrans" cxnId="{E5A2CA48-95EE-4FF1-A3FB-18D507A7EB78}">
      <dgm:prSet/>
      <dgm:spPr/>
      <dgm:t>
        <a:bodyPr/>
        <a:lstStyle/>
        <a:p>
          <a:endParaRPr lang="en-AU"/>
        </a:p>
      </dgm:t>
    </dgm:pt>
    <dgm:pt modelId="{B350E3E8-8553-4195-84B3-4957EF9A7A92}" type="pres">
      <dgm:prSet presAssocID="{90F07F74-C768-48AE-A2C0-13B367BD68A3}" presName="Name0" presStyleCnt="0">
        <dgm:presLayoutVars>
          <dgm:dir/>
          <dgm:resizeHandles val="exact"/>
        </dgm:presLayoutVars>
      </dgm:prSet>
      <dgm:spPr/>
    </dgm:pt>
    <dgm:pt modelId="{D8D03919-18DB-4381-A282-05172EC7C403}" type="pres">
      <dgm:prSet presAssocID="{90F07F74-C768-48AE-A2C0-13B367BD68A3}" presName="fgShape" presStyleLbl="fgShp" presStyleIdx="0" presStyleCnt="1"/>
      <dgm:spPr>
        <a:solidFill>
          <a:srgbClr val="FFC000"/>
        </a:solidFill>
      </dgm:spPr>
    </dgm:pt>
    <dgm:pt modelId="{108F08FB-1458-4937-B480-4D188C80AC28}" type="pres">
      <dgm:prSet presAssocID="{90F07F74-C768-48AE-A2C0-13B367BD68A3}" presName="linComp" presStyleCnt="0"/>
      <dgm:spPr/>
    </dgm:pt>
    <dgm:pt modelId="{724D615E-5827-4FD7-837E-7E0B24A45EFA}" type="pres">
      <dgm:prSet presAssocID="{8E5FFBEA-342C-47ED-8DEE-C92EA7761BCD}" presName="compNode" presStyleCnt="0"/>
      <dgm:spPr/>
    </dgm:pt>
    <dgm:pt modelId="{2DF89C71-1488-4B4B-A0C2-B67F25714AF3}" type="pres">
      <dgm:prSet presAssocID="{8E5FFBEA-342C-47ED-8DEE-C92EA7761BCD}" presName="bkgdShape" presStyleLbl="node1" presStyleIdx="0" presStyleCnt="4"/>
      <dgm:spPr/>
    </dgm:pt>
    <dgm:pt modelId="{66F03B8D-E142-4551-B436-A487834725DA}" type="pres">
      <dgm:prSet presAssocID="{8E5FFBEA-342C-47ED-8DEE-C92EA7761BCD}" presName="nodeTx" presStyleLbl="node1" presStyleIdx="0" presStyleCnt="4">
        <dgm:presLayoutVars>
          <dgm:bulletEnabled val="1"/>
        </dgm:presLayoutVars>
      </dgm:prSet>
      <dgm:spPr/>
    </dgm:pt>
    <dgm:pt modelId="{282C6A4E-B668-4540-B6D3-5E4FC0CB0879}" type="pres">
      <dgm:prSet presAssocID="{8E5FFBEA-342C-47ED-8DEE-C92EA7761BCD}" presName="invisiNode" presStyleLbl="node1" presStyleIdx="0" presStyleCnt="4"/>
      <dgm:spPr/>
    </dgm:pt>
    <dgm:pt modelId="{978DD0EE-94AF-4AB6-BFB8-24B8D544C2AF}" type="pres">
      <dgm:prSet presAssocID="{8E5FFBEA-342C-47ED-8DEE-C92EA7761BCD}" presName="imagNode" presStyleLbl="fgImgPlace1" presStyleIdx="0" presStyleCnt="4" custScaleX="110324" custScaleY="109738" custLinFactNeighborX="1923" custLinFactNeighborY="-890"/>
      <dgm:spPr>
        <a:blipFill>
          <a:blip xmlns:r="http://schemas.openxmlformats.org/officeDocument/2006/relationships" r:embed="rId1"/>
          <a:srcRect/>
          <a:stretch>
            <a:fillRect l="-25000" r="-25000"/>
          </a:stretch>
        </a:blipFill>
      </dgm:spPr>
    </dgm:pt>
    <dgm:pt modelId="{79B376DF-E513-4458-BFE3-1664B63274C3}" type="pres">
      <dgm:prSet presAssocID="{07CD7508-669E-4FB6-89AD-9EDD539D0089}" presName="sibTrans" presStyleLbl="sibTrans2D1" presStyleIdx="0" presStyleCnt="0"/>
      <dgm:spPr/>
    </dgm:pt>
    <dgm:pt modelId="{FE459A3F-B8DB-4DC6-960E-380560CACD82}" type="pres">
      <dgm:prSet presAssocID="{55A20693-0EA3-479B-A5C5-2B58EED7A7E0}" presName="compNode" presStyleCnt="0"/>
      <dgm:spPr/>
    </dgm:pt>
    <dgm:pt modelId="{208CB895-6C2D-4320-BF39-A90C84C37B14}" type="pres">
      <dgm:prSet presAssocID="{55A20693-0EA3-479B-A5C5-2B58EED7A7E0}" presName="bkgdShape" presStyleLbl="node1" presStyleIdx="1" presStyleCnt="4"/>
      <dgm:spPr/>
    </dgm:pt>
    <dgm:pt modelId="{0405200D-8836-4180-837B-E58153D9E741}" type="pres">
      <dgm:prSet presAssocID="{55A20693-0EA3-479B-A5C5-2B58EED7A7E0}" presName="nodeTx" presStyleLbl="node1" presStyleIdx="1" presStyleCnt="4">
        <dgm:presLayoutVars>
          <dgm:bulletEnabled val="1"/>
        </dgm:presLayoutVars>
      </dgm:prSet>
      <dgm:spPr/>
    </dgm:pt>
    <dgm:pt modelId="{1EEC51B9-F055-4A1C-80B1-8BCD085BB8E5}" type="pres">
      <dgm:prSet presAssocID="{55A20693-0EA3-479B-A5C5-2B58EED7A7E0}" presName="invisiNode" presStyleLbl="node1" presStyleIdx="1" presStyleCnt="4"/>
      <dgm:spPr/>
    </dgm:pt>
    <dgm:pt modelId="{44D3407F-8E60-4C45-9BD1-017FBACB6E26}" type="pres">
      <dgm:prSet presAssocID="{55A20693-0EA3-479B-A5C5-2B58EED7A7E0}" presName="imagNode" presStyleLbl="fgImgPlace1" presStyleIdx="1" presStyleCnt="4" custScaleX="110004" custScaleY="107882" custLinFactNeighborX="-2609" custLinFactNeighborY="0"/>
      <dgm:spPr>
        <a:blipFill>
          <a:blip xmlns:r="http://schemas.openxmlformats.org/officeDocument/2006/relationships" r:embed="rId2"/>
          <a:srcRect/>
          <a:stretch>
            <a:fillRect l="-5000" r="-5000"/>
          </a:stretch>
        </a:blipFill>
      </dgm:spPr>
    </dgm:pt>
    <dgm:pt modelId="{876D67C4-EA52-4316-B307-D7A03692D418}" type="pres">
      <dgm:prSet presAssocID="{5393CB39-6599-467F-9951-3697654E985E}" presName="sibTrans" presStyleLbl="sibTrans2D1" presStyleIdx="0" presStyleCnt="0"/>
      <dgm:spPr/>
    </dgm:pt>
    <dgm:pt modelId="{6E60A27C-C054-4355-9130-F9A31C27BF39}" type="pres">
      <dgm:prSet presAssocID="{117A92EA-721F-440B-9D50-04D64FC02CC6}" presName="compNode" presStyleCnt="0"/>
      <dgm:spPr/>
    </dgm:pt>
    <dgm:pt modelId="{08541824-4067-4172-B177-DB608C3A87DA}" type="pres">
      <dgm:prSet presAssocID="{117A92EA-721F-440B-9D50-04D64FC02CC6}" presName="bkgdShape" presStyleLbl="node1" presStyleIdx="2" presStyleCnt="4" custLinFactNeighborX="311"/>
      <dgm:spPr/>
    </dgm:pt>
    <dgm:pt modelId="{02893EAB-C28D-47C3-852F-B52873EFF35A}" type="pres">
      <dgm:prSet presAssocID="{117A92EA-721F-440B-9D50-04D64FC02CC6}" presName="nodeTx" presStyleLbl="node1" presStyleIdx="2" presStyleCnt="4">
        <dgm:presLayoutVars>
          <dgm:bulletEnabled val="1"/>
        </dgm:presLayoutVars>
      </dgm:prSet>
      <dgm:spPr/>
    </dgm:pt>
    <dgm:pt modelId="{09A959FA-EF1E-4E4B-9CCB-10A22DE9277C}" type="pres">
      <dgm:prSet presAssocID="{117A92EA-721F-440B-9D50-04D64FC02CC6}" presName="invisiNode" presStyleLbl="node1" presStyleIdx="2" presStyleCnt="4"/>
      <dgm:spPr/>
    </dgm:pt>
    <dgm:pt modelId="{428C1E89-01F4-4F81-B93D-52CE2F7AC308}" type="pres">
      <dgm:prSet presAssocID="{117A92EA-721F-440B-9D50-04D64FC02CC6}" presName="imagNode" presStyleLbl="fgImgPlace1" presStyleIdx="2" presStyleCnt="4" custScaleX="105837" custScaleY="107883"/>
      <dgm:spPr>
        <a:blipFill>
          <a:blip xmlns:r="http://schemas.openxmlformats.org/officeDocument/2006/relationships" r:embed="rId3"/>
          <a:srcRect/>
          <a:stretch>
            <a:fillRect l="-39000" r="-39000"/>
          </a:stretch>
        </a:blipFill>
      </dgm:spPr>
    </dgm:pt>
    <dgm:pt modelId="{C4B0AFED-404E-4E03-870D-118DFF5A464C}" type="pres">
      <dgm:prSet presAssocID="{60EA8B54-C7BB-4957-A868-1A3125361738}" presName="sibTrans" presStyleLbl="sibTrans2D1" presStyleIdx="0" presStyleCnt="0"/>
      <dgm:spPr/>
    </dgm:pt>
    <dgm:pt modelId="{386856EE-3B35-4967-B0A6-7B1193F674EE}" type="pres">
      <dgm:prSet presAssocID="{135554F8-87EB-4289-B424-AB3DC51BAC95}" presName="compNode" presStyleCnt="0"/>
      <dgm:spPr/>
    </dgm:pt>
    <dgm:pt modelId="{6129EA0C-7DBE-4352-AAF1-FEDCA64DE4E6}" type="pres">
      <dgm:prSet presAssocID="{135554F8-87EB-4289-B424-AB3DC51BAC95}" presName="bkgdShape" presStyleLbl="node1" presStyleIdx="3" presStyleCnt="4"/>
      <dgm:spPr/>
    </dgm:pt>
    <dgm:pt modelId="{6E8FE5F6-3DF3-48E1-949D-9558C0764EE6}" type="pres">
      <dgm:prSet presAssocID="{135554F8-87EB-4289-B424-AB3DC51BAC95}" presName="nodeTx" presStyleLbl="node1" presStyleIdx="3" presStyleCnt="4">
        <dgm:presLayoutVars>
          <dgm:bulletEnabled val="1"/>
        </dgm:presLayoutVars>
      </dgm:prSet>
      <dgm:spPr/>
    </dgm:pt>
    <dgm:pt modelId="{3FF2FB5F-8104-4260-8D62-861489E87B8B}" type="pres">
      <dgm:prSet presAssocID="{135554F8-87EB-4289-B424-AB3DC51BAC95}" presName="invisiNode" presStyleLbl="node1" presStyleIdx="3" presStyleCnt="4"/>
      <dgm:spPr/>
    </dgm:pt>
    <dgm:pt modelId="{A7C791CB-9A06-4B32-8B5C-EB8465ECE4F0}" type="pres">
      <dgm:prSet presAssocID="{135554F8-87EB-4289-B424-AB3DC51BAC95}" presName="imagNode" presStyleLbl="fgImgPlace1" presStyleIdx="3" presStyleCnt="4" custScaleX="109385" custScaleY="109385" custLinFactNeighborX="2300" custLinFactNeighborY="751"/>
      <dgm:spPr>
        <a:blipFill>
          <a:blip xmlns:r="http://schemas.openxmlformats.org/officeDocument/2006/relationships" r:embed="rId4"/>
          <a:srcRect/>
          <a:stretch>
            <a:fillRect l="-40000" r="-40000"/>
          </a:stretch>
        </a:blipFill>
      </dgm:spPr>
    </dgm:pt>
  </dgm:ptLst>
  <dgm:cxnLst>
    <dgm:cxn modelId="{4288B504-B35D-456C-9ADF-EA8570253E60}" srcId="{90F07F74-C768-48AE-A2C0-13B367BD68A3}" destId="{117A92EA-721F-440B-9D50-04D64FC02CC6}" srcOrd="2" destOrd="0" parTransId="{615A51C7-2E3A-4F62-B93E-04A3F39BD6E2}" sibTransId="{60EA8B54-C7BB-4957-A868-1A3125361738}"/>
    <dgm:cxn modelId="{9C9AD812-27FE-4402-A672-224F17C0B2A9}" type="presOf" srcId="{90F07F74-C768-48AE-A2C0-13B367BD68A3}" destId="{B350E3E8-8553-4195-84B3-4957EF9A7A92}" srcOrd="0" destOrd="0" presId="urn:microsoft.com/office/officeart/2005/8/layout/hList7"/>
    <dgm:cxn modelId="{80020B1F-250B-4244-ABA9-2EC168938805}" type="presOf" srcId="{135554F8-87EB-4289-B424-AB3DC51BAC95}" destId="{6E8FE5F6-3DF3-48E1-949D-9558C0764EE6}" srcOrd="1" destOrd="0" presId="urn:microsoft.com/office/officeart/2005/8/layout/hList7"/>
    <dgm:cxn modelId="{4C071A26-6275-4472-B337-174C32EBE577}" type="presOf" srcId="{8E5FFBEA-342C-47ED-8DEE-C92EA7761BCD}" destId="{66F03B8D-E142-4551-B436-A487834725DA}" srcOrd="1" destOrd="0" presId="urn:microsoft.com/office/officeart/2005/8/layout/hList7"/>
    <dgm:cxn modelId="{E0E5422A-AB69-4B40-AC6E-B12DB6AE0368}" type="presOf" srcId="{07CD7508-669E-4FB6-89AD-9EDD539D0089}" destId="{79B376DF-E513-4458-BFE3-1664B63274C3}" srcOrd="0" destOrd="0" presId="urn:microsoft.com/office/officeart/2005/8/layout/hList7"/>
    <dgm:cxn modelId="{FD658B37-0269-4322-B0E4-417B5A25C4CE}" type="presOf" srcId="{135554F8-87EB-4289-B424-AB3DC51BAC95}" destId="{6129EA0C-7DBE-4352-AAF1-FEDCA64DE4E6}" srcOrd="0" destOrd="0" presId="urn:microsoft.com/office/officeart/2005/8/layout/hList7"/>
    <dgm:cxn modelId="{277AF33E-C8E5-41BD-ADA0-9FA9EC87CF3B}" type="presOf" srcId="{5393CB39-6599-467F-9951-3697654E985E}" destId="{876D67C4-EA52-4316-B307-D7A03692D418}" srcOrd="0" destOrd="0" presId="urn:microsoft.com/office/officeart/2005/8/layout/hList7"/>
    <dgm:cxn modelId="{043BF363-B128-4D12-AB7E-00CD69F4CF95}" srcId="{90F07F74-C768-48AE-A2C0-13B367BD68A3}" destId="{8E5FFBEA-342C-47ED-8DEE-C92EA7761BCD}" srcOrd="0" destOrd="0" parTransId="{C16BB201-7BB9-4141-B889-3C054F83CFA8}" sibTransId="{07CD7508-669E-4FB6-89AD-9EDD539D0089}"/>
    <dgm:cxn modelId="{E5A2CA48-95EE-4FF1-A3FB-18D507A7EB78}" srcId="{90F07F74-C768-48AE-A2C0-13B367BD68A3}" destId="{55A20693-0EA3-479B-A5C5-2B58EED7A7E0}" srcOrd="1" destOrd="0" parTransId="{B454E5DE-4847-4BB1-9B69-66980B135C52}" sibTransId="{5393CB39-6599-467F-9951-3697654E985E}"/>
    <dgm:cxn modelId="{54021571-DC48-4F33-B79F-20D7181C7271}" type="presOf" srcId="{60EA8B54-C7BB-4957-A868-1A3125361738}" destId="{C4B0AFED-404E-4E03-870D-118DFF5A464C}" srcOrd="0" destOrd="0" presId="urn:microsoft.com/office/officeart/2005/8/layout/hList7"/>
    <dgm:cxn modelId="{BCA83D85-EE08-497B-9F3F-B22B974B9D25}" srcId="{90F07F74-C768-48AE-A2C0-13B367BD68A3}" destId="{135554F8-87EB-4289-B424-AB3DC51BAC95}" srcOrd="3" destOrd="0" parTransId="{D95C516B-6EF8-4C37-82A8-6CE92FE99A68}" sibTransId="{1A3B8273-4A96-4FD9-9C9A-62E93DFC941A}"/>
    <dgm:cxn modelId="{DD6DF8C9-F8DB-44A9-965F-7EB3131CE128}" type="presOf" srcId="{55A20693-0EA3-479B-A5C5-2B58EED7A7E0}" destId="{0405200D-8836-4180-837B-E58153D9E741}" srcOrd="1" destOrd="0" presId="urn:microsoft.com/office/officeart/2005/8/layout/hList7"/>
    <dgm:cxn modelId="{52133CD6-A242-4300-8883-7AC59C5D611C}" type="presOf" srcId="{117A92EA-721F-440B-9D50-04D64FC02CC6}" destId="{08541824-4067-4172-B177-DB608C3A87DA}" srcOrd="0" destOrd="0" presId="urn:microsoft.com/office/officeart/2005/8/layout/hList7"/>
    <dgm:cxn modelId="{24D3F9E3-D310-432A-8D85-90D6C5C67809}" type="presOf" srcId="{117A92EA-721F-440B-9D50-04D64FC02CC6}" destId="{02893EAB-C28D-47C3-852F-B52873EFF35A}" srcOrd="1" destOrd="0" presId="urn:microsoft.com/office/officeart/2005/8/layout/hList7"/>
    <dgm:cxn modelId="{016B0DE5-1167-4335-9C4B-58D42A6DB4E5}" type="presOf" srcId="{55A20693-0EA3-479B-A5C5-2B58EED7A7E0}" destId="{208CB895-6C2D-4320-BF39-A90C84C37B14}" srcOrd="0" destOrd="0" presId="urn:microsoft.com/office/officeart/2005/8/layout/hList7"/>
    <dgm:cxn modelId="{5CE048FA-1065-426D-9391-F0FEC3DFC2BC}" type="presOf" srcId="{8E5FFBEA-342C-47ED-8DEE-C92EA7761BCD}" destId="{2DF89C71-1488-4B4B-A0C2-B67F25714AF3}" srcOrd="0" destOrd="0" presId="urn:microsoft.com/office/officeart/2005/8/layout/hList7"/>
    <dgm:cxn modelId="{6616DE8E-9B63-44BF-ABD5-C6A214A87E9A}" type="presParOf" srcId="{B350E3E8-8553-4195-84B3-4957EF9A7A92}" destId="{D8D03919-18DB-4381-A282-05172EC7C403}" srcOrd="0" destOrd="0" presId="urn:microsoft.com/office/officeart/2005/8/layout/hList7"/>
    <dgm:cxn modelId="{23FE5B55-CD52-4C0C-B955-2B768810C0C1}" type="presParOf" srcId="{B350E3E8-8553-4195-84B3-4957EF9A7A92}" destId="{108F08FB-1458-4937-B480-4D188C80AC28}" srcOrd="1" destOrd="0" presId="urn:microsoft.com/office/officeart/2005/8/layout/hList7"/>
    <dgm:cxn modelId="{A91968EA-CE33-47E1-8356-3944A7F9945F}" type="presParOf" srcId="{108F08FB-1458-4937-B480-4D188C80AC28}" destId="{724D615E-5827-4FD7-837E-7E0B24A45EFA}" srcOrd="0" destOrd="0" presId="urn:microsoft.com/office/officeart/2005/8/layout/hList7"/>
    <dgm:cxn modelId="{8DAC0CD0-E8A6-4E8F-9615-1F6B6E361863}" type="presParOf" srcId="{724D615E-5827-4FD7-837E-7E0B24A45EFA}" destId="{2DF89C71-1488-4B4B-A0C2-B67F25714AF3}" srcOrd="0" destOrd="0" presId="urn:microsoft.com/office/officeart/2005/8/layout/hList7"/>
    <dgm:cxn modelId="{7D8849D8-EE4A-457F-8B59-3BB19EC6A73E}" type="presParOf" srcId="{724D615E-5827-4FD7-837E-7E0B24A45EFA}" destId="{66F03B8D-E142-4551-B436-A487834725DA}" srcOrd="1" destOrd="0" presId="urn:microsoft.com/office/officeart/2005/8/layout/hList7"/>
    <dgm:cxn modelId="{1D7CC730-D75E-468D-954C-2798F02FFDFB}" type="presParOf" srcId="{724D615E-5827-4FD7-837E-7E0B24A45EFA}" destId="{282C6A4E-B668-4540-B6D3-5E4FC0CB0879}" srcOrd="2" destOrd="0" presId="urn:microsoft.com/office/officeart/2005/8/layout/hList7"/>
    <dgm:cxn modelId="{8CEE4816-1AD4-4720-809B-8DB1E7E1055D}" type="presParOf" srcId="{724D615E-5827-4FD7-837E-7E0B24A45EFA}" destId="{978DD0EE-94AF-4AB6-BFB8-24B8D544C2AF}" srcOrd="3" destOrd="0" presId="urn:microsoft.com/office/officeart/2005/8/layout/hList7"/>
    <dgm:cxn modelId="{1A0863B8-FCF6-4B26-B6B2-F5EBBBB19EE2}" type="presParOf" srcId="{108F08FB-1458-4937-B480-4D188C80AC28}" destId="{79B376DF-E513-4458-BFE3-1664B63274C3}" srcOrd="1" destOrd="0" presId="urn:microsoft.com/office/officeart/2005/8/layout/hList7"/>
    <dgm:cxn modelId="{6A257A07-49ED-4CEA-84D1-55574C0E1870}" type="presParOf" srcId="{108F08FB-1458-4937-B480-4D188C80AC28}" destId="{FE459A3F-B8DB-4DC6-960E-380560CACD82}" srcOrd="2" destOrd="0" presId="urn:microsoft.com/office/officeart/2005/8/layout/hList7"/>
    <dgm:cxn modelId="{2EF9273E-6982-4053-81DE-733FB2EBEC88}" type="presParOf" srcId="{FE459A3F-B8DB-4DC6-960E-380560CACD82}" destId="{208CB895-6C2D-4320-BF39-A90C84C37B14}" srcOrd="0" destOrd="0" presId="urn:microsoft.com/office/officeart/2005/8/layout/hList7"/>
    <dgm:cxn modelId="{C82B937C-2E3E-4AF6-B857-E45198855887}" type="presParOf" srcId="{FE459A3F-B8DB-4DC6-960E-380560CACD82}" destId="{0405200D-8836-4180-837B-E58153D9E741}" srcOrd="1" destOrd="0" presId="urn:microsoft.com/office/officeart/2005/8/layout/hList7"/>
    <dgm:cxn modelId="{3E8882B4-0C79-430F-A768-9CFA1BCAC9EF}" type="presParOf" srcId="{FE459A3F-B8DB-4DC6-960E-380560CACD82}" destId="{1EEC51B9-F055-4A1C-80B1-8BCD085BB8E5}" srcOrd="2" destOrd="0" presId="urn:microsoft.com/office/officeart/2005/8/layout/hList7"/>
    <dgm:cxn modelId="{14167555-0CD6-4A6C-A2CB-CC4D02A5FA2F}" type="presParOf" srcId="{FE459A3F-B8DB-4DC6-960E-380560CACD82}" destId="{44D3407F-8E60-4C45-9BD1-017FBACB6E26}" srcOrd="3" destOrd="0" presId="urn:microsoft.com/office/officeart/2005/8/layout/hList7"/>
    <dgm:cxn modelId="{654695A7-090D-489E-8FBC-6346AEDD51FD}" type="presParOf" srcId="{108F08FB-1458-4937-B480-4D188C80AC28}" destId="{876D67C4-EA52-4316-B307-D7A03692D418}" srcOrd="3" destOrd="0" presId="urn:microsoft.com/office/officeart/2005/8/layout/hList7"/>
    <dgm:cxn modelId="{386FA104-AFCE-40FC-BB1E-C65BD2B6171E}" type="presParOf" srcId="{108F08FB-1458-4937-B480-4D188C80AC28}" destId="{6E60A27C-C054-4355-9130-F9A31C27BF39}" srcOrd="4" destOrd="0" presId="urn:microsoft.com/office/officeart/2005/8/layout/hList7"/>
    <dgm:cxn modelId="{602667E1-74E2-4984-B31B-82851CF42E81}" type="presParOf" srcId="{6E60A27C-C054-4355-9130-F9A31C27BF39}" destId="{08541824-4067-4172-B177-DB608C3A87DA}" srcOrd="0" destOrd="0" presId="urn:microsoft.com/office/officeart/2005/8/layout/hList7"/>
    <dgm:cxn modelId="{207CCAEE-8CEC-4D31-835C-EA3EB3A7A8C3}" type="presParOf" srcId="{6E60A27C-C054-4355-9130-F9A31C27BF39}" destId="{02893EAB-C28D-47C3-852F-B52873EFF35A}" srcOrd="1" destOrd="0" presId="urn:microsoft.com/office/officeart/2005/8/layout/hList7"/>
    <dgm:cxn modelId="{ED73A6BC-4A87-47EB-8711-B66283B929E2}" type="presParOf" srcId="{6E60A27C-C054-4355-9130-F9A31C27BF39}" destId="{09A959FA-EF1E-4E4B-9CCB-10A22DE9277C}" srcOrd="2" destOrd="0" presId="urn:microsoft.com/office/officeart/2005/8/layout/hList7"/>
    <dgm:cxn modelId="{BA6B4C46-B370-4FB3-AEBF-FCEB35696F76}" type="presParOf" srcId="{6E60A27C-C054-4355-9130-F9A31C27BF39}" destId="{428C1E89-01F4-4F81-B93D-52CE2F7AC308}" srcOrd="3" destOrd="0" presId="urn:microsoft.com/office/officeart/2005/8/layout/hList7"/>
    <dgm:cxn modelId="{0F8FDD12-09E1-4486-AC22-B6B59B837920}" type="presParOf" srcId="{108F08FB-1458-4937-B480-4D188C80AC28}" destId="{C4B0AFED-404E-4E03-870D-118DFF5A464C}" srcOrd="5" destOrd="0" presId="urn:microsoft.com/office/officeart/2005/8/layout/hList7"/>
    <dgm:cxn modelId="{B94A50A7-5360-4FAC-829D-65B9755F5EA1}" type="presParOf" srcId="{108F08FB-1458-4937-B480-4D188C80AC28}" destId="{386856EE-3B35-4967-B0A6-7B1193F674EE}" srcOrd="6" destOrd="0" presId="urn:microsoft.com/office/officeart/2005/8/layout/hList7"/>
    <dgm:cxn modelId="{4C3F8060-4089-4B3B-A721-5B2C33006B2E}" type="presParOf" srcId="{386856EE-3B35-4967-B0A6-7B1193F674EE}" destId="{6129EA0C-7DBE-4352-AAF1-FEDCA64DE4E6}" srcOrd="0" destOrd="0" presId="urn:microsoft.com/office/officeart/2005/8/layout/hList7"/>
    <dgm:cxn modelId="{451380C2-9AD0-4C7B-ADDC-18A4E0CBF3FA}" type="presParOf" srcId="{386856EE-3B35-4967-B0A6-7B1193F674EE}" destId="{6E8FE5F6-3DF3-48E1-949D-9558C0764EE6}" srcOrd="1" destOrd="0" presId="urn:microsoft.com/office/officeart/2005/8/layout/hList7"/>
    <dgm:cxn modelId="{C26A084C-D5BB-4889-B331-27B34FC40E7F}" type="presParOf" srcId="{386856EE-3B35-4967-B0A6-7B1193F674EE}" destId="{3FF2FB5F-8104-4260-8D62-861489E87B8B}" srcOrd="2" destOrd="0" presId="urn:microsoft.com/office/officeart/2005/8/layout/hList7"/>
    <dgm:cxn modelId="{6E9C2A9A-3DEF-451D-9594-B1872EA48AA3}" type="presParOf" srcId="{386856EE-3B35-4967-B0A6-7B1193F674EE}" destId="{A7C791CB-9A06-4B32-8B5C-EB8465ECE4F0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F89C71-1488-4B4B-A0C2-B67F25714AF3}">
      <dsp:nvSpPr>
        <dsp:cNvPr id="0" name=""/>
        <dsp:cNvSpPr/>
      </dsp:nvSpPr>
      <dsp:spPr>
        <a:xfrm>
          <a:off x="2014" y="0"/>
          <a:ext cx="2111718" cy="4752528"/>
        </a:xfrm>
        <a:prstGeom prst="roundRect">
          <a:avLst>
            <a:gd name="adj" fmla="val 10000"/>
          </a:avLst>
        </a:prstGeom>
        <a:solidFill>
          <a:schemeClr val="accent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360" tIns="213360" rIns="213360" bIns="21336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3000" kern="1200" dirty="0"/>
            <a:t>Session 1 </a:t>
          </a:r>
        </a:p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3000" kern="1200" dirty="0"/>
            <a:t>Tobacco</a:t>
          </a:r>
        </a:p>
      </dsp:txBody>
      <dsp:txXfrm>
        <a:off x="2014" y="1901011"/>
        <a:ext cx="2111718" cy="1901011"/>
      </dsp:txXfrm>
    </dsp:sp>
    <dsp:sp modelId="{978DD0EE-94AF-4AB6-BFB8-24B8D544C2AF}">
      <dsp:nvSpPr>
        <dsp:cNvPr id="0" name=""/>
        <dsp:cNvSpPr/>
      </dsp:nvSpPr>
      <dsp:spPr>
        <a:xfrm>
          <a:off x="215318" y="194010"/>
          <a:ext cx="1745978" cy="1736704"/>
        </a:xfrm>
        <a:prstGeom prst="ellipse">
          <a:avLst/>
        </a:prstGeom>
        <a:blipFill>
          <a:blip xmlns:r="http://schemas.openxmlformats.org/officeDocument/2006/relationships" r:embed="rId1"/>
          <a:srcRect/>
          <a:stretch>
            <a:fillRect l="-25000" r="-2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08CB895-6C2D-4320-BF39-A90C84C37B14}">
      <dsp:nvSpPr>
        <dsp:cNvPr id="0" name=""/>
        <dsp:cNvSpPr/>
      </dsp:nvSpPr>
      <dsp:spPr>
        <a:xfrm>
          <a:off x="2177085" y="0"/>
          <a:ext cx="2111718" cy="475252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360" tIns="213360" rIns="213360" bIns="21336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3000" kern="1200" dirty="0"/>
            <a:t>Session 2</a:t>
          </a:r>
        </a:p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3000" kern="1200" dirty="0"/>
            <a:t>Effects of Smoking</a:t>
          </a:r>
        </a:p>
      </dsp:txBody>
      <dsp:txXfrm>
        <a:off x="2177085" y="1901011"/>
        <a:ext cx="2111718" cy="1901011"/>
      </dsp:txXfrm>
    </dsp:sp>
    <dsp:sp modelId="{44D3407F-8E60-4C45-9BD1-017FBACB6E26}">
      <dsp:nvSpPr>
        <dsp:cNvPr id="0" name=""/>
        <dsp:cNvSpPr/>
      </dsp:nvSpPr>
      <dsp:spPr>
        <a:xfrm>
          <a:off x="2321197" y="222781"/>
          <a:ext cx="1740914" cy="1707331"/>
        </a:xfrm>
        <a:prstGeom prst="ellipse">
          <a:avLst/>
        </a:prstGeom>
        <a:blipFill>
          <a:blip xmlns:r="http://schemas.openxmlformats.org/officeDocument/2006/relationships" r:embed="rId2"/>
          <a:srcRect/>
          <a:stretch>
            <a:fillRect l="-5000" r="-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8541824-4067-4172-B177-DB608C3A87DA}">
      <dsp:nvSpPr>
        <dsp:cNvPr id="0" name=""/>
        <dsp:cNvSpPr/>
      </dsp:nvSpPr>
      <dsp:spPr>
        <a:xfrm>
          <a:off x="4358723" y="0"/>
          <a:ext cx="2111718" cy="4752528"/>
        </a:xfrm>
        <a:prstGeom prst="roundRect">
          <a:avLst>
            <a:gd name="adj" fmla="val 10000"/>
          </a:avLst>
        </a:prstGeom>
        <a:solidFill>
          <a:srgbClr val="7030A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360" tIns="213360" rIns="213360" bIns="21336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3000" kern="1200" dirty="0"/>
            <a:t>Session 3</a:t>
          </a:r>
        </a:p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3000" kern="1200" dirty="0"/>
            <a:t>Clearing the air</a:t>
          </a:r>
        </a:p>
      </dsp:txBody>
      <dsp:txXfrm>
        <a:off x="4358723" y="1901011"/>
        <a:ext cx="2111718" cy="1901011"/>
      </dsp:txXfrm>
    </dsp:sp>
    <dsp:sp modelId="{428C1E89-01F4-4F81-B93D-52CE2F7AC308}">
      <dsp:nvSpPr>
        <dsp:cNvPr id="0" name=""/>
        <dsp:cNvSpPr/>
      </dsp:nvSpPr>
      <dsp:spPr>
        <a:xfrm>
          <a:off x="4570531" y="222773"/>
          <a:ext cx="1674967" cy="1707347"/>
        </a:xfrm>
        <a:prstGeom prst="ellipse">
          <a:avLst/>
        </a:prstGeom>
        <a:blipFill>
          <a:blip xmlns:r="http://schemas.openxmlformats.org/officeDocument/2006/relationships" r:embed="rId3"/>
          <a:srcRect/>
          <a:stretch>
            <a:fillRect l="-39000" r="-39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29EA0C-7DBE-4352-AAF1-FEDCA64DE4E6}">
      <dsp:nvSpPr>
        <dsp:cNvPr id="0" name=""/>
        <dsp:cNvSpPr/>
      </dsp:nvSpPr>
      <dsp:spPr>
        <a:xfrm>
          <a:off x="6527226" y="0"/>
          <a:ext cx="2111718" cy="4752528"/>
        </a:xfrm>
        <a:prstGeom prst="roundRect">
          <a:avLst>
            <a:gd name="adj" fmla="val 10000"/>
          </a:avLst>
        </a:prstGeom>
        <a:solidFill>
          <a:srgbClr val="21574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360" tIns="213360" rIns="213360" bIns="21336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3000" kern="1200" dirty="0"/>
            <a:t>Session 4</a:t>
          </a:r>
        </a:p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3000" kern="1200" dirty="0"/>
            <a:t>Quitting </a:t>
          </a:r>
        </a:p>
      </dsp:txBody>
      <dsp:txXfrm>
        <a:off x="6527226" y="1901011"/>
        <a:ext cx="2111718" cy="1901011"/>
      </dsp:txXfrm>
    </dsp:sp>
    <dsp:sp modelId="{A7C791CB-9A06-4B32-8B5C-EB8465ECE4F0}">
      <dsp:nvSpPr>
        <dsp:cNvPr id="0" name=""/>
        <dsp:cNvSpPr/>
      </dsp:nvSpPr>
      <dsp:spPr>
        <a:xfrm>
          <a:off x="6753926" y="222773"/>
          <a:ext cx="1731118" cy="1731118"/>
        </a:xfrm>
        <a:prstGeom prst="ellipse">
          <a:avLst/>
        </a:prstGeom>
        <a:blipFill>
          <a:blip xmlns:r="http://schemas.openxmlformats.org/officeDocument/2006/relationships" r:embed="rId4"/>
          <a:srcRect/>
          <a:stretch>
            <a:fillRect l="-40000" r="-40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8D03919-18DB-4381-A282-05172EC7C403}">
      <dsp:nvSpPr>
        <dsp:cNvPr id="0" name=""/>
        <dsp:cNvSpPr/>
      </dsp:nvSpPr>
      <dsp:spPr>
        <a:xfrm>
          <a:off x="345638" y="3802022"/>
          <a:ext cx="7949683" cy="712879"/>
        </a:xfrm>
        <a:prstGeom prst="leftRightArrow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0" hangingPunct="0">
              <a:defRPr sz="1200"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0" hangingPunct="0">
              <a:defRPr sz="1200"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fld id="{63A04A14-F24B-8D4C-8E6A-4EB1FAF145C9}" type="datetimeFigureOut">
              <a:rPr lang="en-US"/>
              <a:pPr>
                <a:defRPr/>
              </a:pPr>
              <a:t>10/25/2021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0" hangingPunct="0">
              <a:defRPr sz="1200"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0" hangingPunct="0">
              <a:defRPr sz="1200"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fld id="{0352B313-AE3F-1741-91A5-F1C73AACB1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9221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0" hangingPunct="0">
              <a:defRPr sz="1200"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0" hangingPunct="0">
              <a:defRPr sz="1200"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fld id="{8419D51F-90B2-1540-BC82-D7B67689A12C}" type="datetimeFigureOut">
              <a:rPr lang="en-US"/>
              <a:pPr>
                <a:defRPr/>
              </a:pPr>
              <a:t>10/25/2021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AU" noProof="0"/>
              <a:t>Click to edit Master text styles</a:t>
            </a:r>
          </a:p>
          <a:p>
            <a:pPr lvl="1"/>
            <a:r>
              <a:rPr lang="en-AU" noProof="0"/>
              <a:t>Second level</a:t>
            </a:r>
          </a:p>
          <a:p>
            <a:pPr lvl="2"/>
            <a:r>
              <a:rPr lang="en-AU" noProof="0"/>
              <a:t>Third level</a:t>
            </a:r>
          </a:p>
          <a:p>
            <a:pPr lvl="3"/>
            <a:r>
              <a:rPr lang="en-AU" noProof="0"/>
              <a:t>Fourth level</a:t>
            </a:r>
          </a:p>
          <a:p>
            <a:pPr lvl="4"/>
            <a:r>
              <a:rPr lang="en-AU" noProof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0" hangingPunct="0">
              <a:defRPr sz="1200"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0" hangingPunct="0">
              <a:defRPr sz="1200"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fld id="{14782222-5674-1A4C-9325-B7C5DBA8FA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87752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What Is KN Sessions and where are they being run?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4782222-5674-1A4C-9325-B7C5DBA8FA2A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7801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5 Session information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4782222-5674-1A4C-9325-B7C5DBA8FA2A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4836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SL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76112" y="3212976"/>
            <a:ext cx="7603708" cy="1152128"/>
          </a:xfrm>
          <a:prstGeom prst="rect">
            <a:avLst/>
          </a:prstGeom>
        </p:spPr>
        <p:txBody>
          <a:bodyPr wrap="square" lIns="0" tIns="0" rIns="0" bIns="0" anchor="t" anchorCtr="0"/>
          <a:lstStyle>
            <a:lvl1pPr algn="ctr">
              <a:defRPr sz="4000" b="0" i="0" cap="none">
                <a:solidFill>
                  <a:schemeClr val="bg1"/>
                </a:solidFill>
                <a:latin typeface="Arial"/>
                <a:cs typeface="Arial Narrow"/>
              </a:defRPr>
            </a:lvl1pPr>
          </a:lstStyle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762000" y="4653136"/>
            <a:ext cx="7620000" cy="1224136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FontTx/>
              <a:buNone/>
              <a:defRPr sz="2400" cap="none" spc="20">
                <a:solidFill>
                  <a:srgbClr val="FFFFFF"/>
                </a:solidFill>
              </a:defRPr>
            </a:lvl1pPr>
            <a:lvl2pPr marL="457200" indent="0" algn="ctr">
              <a:buFontTx/>
              <a:buNone/>
              <a:defRPr sz="2000" cap="none" spc="20">
                <a:solidFill>
                  <a:srgbClr val="FFFFFF"/>
                </a:solidFill>
              </a:defRPr>
            </a:lvl2pPr>
            <a:lvl3pPr marL="914400" indent="0" algn="ctr">
              <a:buFontTx/>
              <a:buNone/>
              <a:defRPr sz="2000" cap="none" spc="20">
                <a:solidFill>
                  <a:srgbClr val="FFFFFF"/>
                </a:solidFill>
              </a:defRPr>
            </a:lvl3pPr>
            <a:lvl4pPr marL="1371600" indent="0" algn="ctr">
              <a:buFontTx/>
              <a:buNone/>
              <a:defRPr sz="2000" cap="none" spc="20">
                <a:solidFill>
                  <a:srgbClr val="FFFFFF"/>
                </a:solidFill>
              </a:defRPr>
            </a:lvl4pPr>
            <a:lvl5pPr marL="1828800" indent="0" algn="ctr">
              <a:buFontTx/>
              <a:buNone/>
              <a:defRPr sz="2000" cap="none" spc="20">
                <a:solidFill>
                  <a:srgbClr val="FFFFFF"/>
                </a:solidFill>
              </a:defRPr>
            </a:lvl5pPr>
          </a:lstStyle>
          <a:p>
            <a:pPr lvl="0"/>
            <a:r>
              <a:rPr lang="en-AU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542341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+2 Text RUST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95536" y="1268760"/>
            <a:ext cx="8280920" cy="554462"/>
          </a:xfrm>
          <a:prstGeom prst="rect">
            <a:avLst/>
          </a:prstGeom>
        </p:spPr>
        <p:txBody>
          <a:bodyPr wrap="square" lIns="0" tIns="0" rIns="0" bIns="0" anchor="t" anchorCtr="0"/>
          <a:lstStyle>
            <a:lvl1pPr algn="l">
              <a:defRPr sz="3200" b="0" i="0" cap="none">
                <a:solidFill>
                  <a:srgbClr val="FFFFFF"/>
                </a:solidFill>
                <a:latin typeface="Arial"/>
                <a:cs typeface="Arial Narrow"/>
              </a:defRPr>
            </a:lvl1pPr>
          </a:lstStyle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4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95992" y="1925592"/>
            <a:ext cx="4068000" cy="3528392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FontTx/>
              <a:buNone/>
              <a:defRPr sz="2400" cap="none" spc="20">
                <a:solidFill>
                  <a:srgbClr val="FFFFFF"/>
                </a:solidFill>
                <a:latin typeface="Arial Narrow"/>
                <a:cs typeface="Arial Narrow"/>
              </a:defRPr>
            </a:lvl1pPr>
            <a:lvl2pPr marL="457200" indent="0" algn="ctr">
              <a:buFontTx/>
              <a:buNone/>
              <a:defRPr sz="2000" cap="none" spc="20">
                <a:solidFill>
                  <a:srgbClr val="FFFFFF"/>
                </a:solidFill>
              </a:defRPr>
            </a:lvl2pPr>
            <a:lvl3pPr marL="914400" indent="0" algn="ctr">
              <a:buFontTx/>
              <a:buNone/>
              <a:defRPr sz="2000" cap="none" spc="20">
                <a:solidFill>
                  <a:srgbClr val="FFFFFF"/>
                </a:solidFill>
              </a:defRPr>
            </a:lvl3pPr>
            <a:lvl4pPr marL="1371600" indent="0" algn="ctr">
              <a:buFontTx/>
              <a:buNone/>
              <a:defRPr sz="2000" cap="none" spc="20">
                <a:solidFill>
                  <a:srgbClr val="FFFFFF"/>
                </a:solidFill>
              </a:defRPr>
            </a:lvl4pPr>
            <a:lvl5pPr marL="1828800" indent="0" algn="ctr">
              <a:buFontTx/>
              <a:buNone/>
              <a:defRPr sz="2000" cap="none" spc="20">
                <a:solidFill>
                  <a:srgbClr val="FFFFFF"/>
                </a:solidFill>
              </a:defRPr>
            </a:lvl5pPr>
          </a:lstStyle>
          <a:p>
            <a:pPr lvl="0"/>
            <a:r>
              <a:rPr lang="en-AU" dirty="0"/>
              <a:t>Click to edit Master text styles</a:t>
            </a:r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4680464" y="1916832"/>
            <a:ext cx="4068000" cy="3528392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FontTx/>
              <a:buNone/>
              <a:defRPr sz="2400" b="0" i="0" cap="none" spc="20">
                <a:solidFill>
                  <a:srgbClr val="FFFFFF"/>
                </a:solidFill>
                <a:latin typeface="Arial Narrow"/>
                <a:cs typeface="Arial Narrow"/>
              </a:defRPr>
            </a:lvl1pPr>
            <a:lvl2pPr marL="457200" indent="0" algn="ctr">
              <a:buFontTx/>
              <a:buNone/>
              <a:defRPr sz="2000" cap="none" spc="20">
                <a:solidFill>
                  <a:srgbClr val="FFFFFF"/>
                </a:solidFill>
              </a:defRPr>
            </a:lvl2pPr>
            <a:lvl3pPr marL="914400" indent="0" algn="ctr">
              <a:buFontTx/>
              <a:buNone/>
              <a:defRPr sz="2000" cap="none" spc="20">
                <a:solidFill>
                  <a:srgbClr val="FFFFFF"/>
                </a:solidFill>
              </a:defRPr>
            </a:lvl3pPr>
            <a:lvl4pPr marL="1371600" indent="0" algn="ctr">
              <a:buFontTx/>
              <a:buNone/>
              <a:defRPr sz="2000" cap="none" spc="20">
                <a:solidFill>
                  <a:srgbClr val="FFFFFF"/>
                </a:solidFill>
              </a:defRPr>
            </a:lvl4pPr>
            <a:lvl5pPr marL="1828800" indent="0" algn="ctr">
              <a:buFontTx/>
              <a:buNone/>
              <a:defRPr sz="2000" cap="none" spc="20">
                <a:solidFill>
                  <a:srgbClr val="FFFFFF"/>
                </a:solidFill>
              </a:defRPr>
            </a:lvl5pPr>
          </a:lstStyle>
          <a:p>
            <a:pPr lvl="0"/>
            <a:r>
              <a:rPr lang="en-AU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513018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+Text+Pic RUST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idx="1"/>
          </p:nvPr>
        </p:nvSpPr>
        <p:spPr>
          <a:xfrm>
            <a:off x="4643552" y="1277520"/>
            <a:ext cx="4032448" cy="41764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rgbClr val="FFFFFF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AU" noProof="0" dirty="0"/>
              <a:t>Drag picture to placeholder or click icon to add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95536" y="1268760"/>
            <a:ext cx="4104456" cy="504056"/>
          </a:xfrm>
          <a:prstGeom prst="rect">
            <a:avLst/>
          </a:prstGeom>
        </p:spPr>
        <p:txBody>
          <a:bodyPr wrap="square" lIns="0" tIns="0" rIns="0" bIns="0" anchor="t" anchorCtr="0"/>
          <a:lstStyle>
            <a:lvl1pPr algn="l">
              <a:defRPr sz="3200" b="0" i="0" cap="none">
                <a:solidFill>
                  <a:srgbClr val="FFFFFF"/>
                </a:solidFill>
                <a:latin typeface="Arial"/>
                <a:cs typeface="Arial Narrow"/>
              </a:defRPr>
            </a:lvl1pPr>
          </a:lstStyle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95536" y="2357640"/>
            <a:ext cx="3960000" cy="3096344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FontTx/>
              <a:buNone/>
              <a:defRPr sz="2400" b="0" i="0" cap="none" spc="20">
                <a:solidFill>
                  <a:schemeClr val="bg1"/>
                </a:solidFill>
                <a:latin typeface="Arial Narrow"/>
                <a:cs typeface="Arial Narrow"/>
              </a:defRPr>
            </a:lvl1pPr>
            <a:lvl2pPr marL="457200" indent="0" algn="ctr">
              <a:buFontTx/>
              <a:buNone/>
              <a:defRPr sz="2000" cap="none" spc="20">
                <a:solidFill>
                  <a:srgbClr val="FFFFFF"/>
                </a:solidFill>
              </a:defRPr>
            </a:lvl2pPr>
            <a:lvl3pPr marL="914400" indent="0" algn="ctr">
              <a:buFontTx/>
              <a:buNone/>
              <a:defRPr sz="2000" cap="none" spc="20">
                <a:solidFill>
                  <a:srgbClr val="FFFFFF"/>
                </a:solidFill>
              </a:defRPr>
            </a:lvl3pPr>
            <a:lvl4pPr marL="1371600" indent="0" algn="ctr">
              <a:buFontTx/>
              <a:buNone/>
              <a:defRPr sz="2000" cap="none" spc="20">
                <a:solidFill>
                  <a:srgbClr val="FFFFFF"/>
                </a:solidFill>
              </a:defRPr>
            </a:lvl4pPr>
            <a:lvl5pPr marL="1828800" indent="0" algn="ctr">
              <a:buFontTx/>
              <a:buNone/>
              <a:defRPr sz="2000" cap="none" spc="20">
                <a:solidFill>
                  <a:srgbClr val="FFFFFF"/>
                </a:solidFill>
              </a:defRPr>
            </a:lvl5pPr>
          </a:lstStyle>
          <a:p>
            <a:pPr lvl="0"/>
            <a:r>
              <a:rPr lang="en-AU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259454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+text+Dotpoints  RUST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3552" y="1277520"/>
            <a:ext cx="4032448" cy="4176464"/>
          </a:xfrm>
          <a:prstGeom prst="rect">
            <a:avLst/>
          </a:prstGeom>
        </p:spPr>
        <p:txBody>
          <a:bodyPr/>
          <a:lstStyle>
            <a:lvl1pPr marL="342900" indent="-342900">
              <a:buClrTx/>
              <a:buFont typeface="Arial"/>
              <a:buChar char="•"/>
              <a:defRPr sz="2800">
                <a:solidFill>
                  <a:srgbClr val="FFFFFF"/>
                </a:solidFill>
                <a:latin typeface="Arial Narrow"/>
                <a:cs typeface="Arial Narrow"/>
              </a:defRPr>
            </a:lvl1pPr>
            <a:lvl2pPr marL="742950" indent="-285750">
              <a:buClrTx/>
              <a:buFont typeface="Arial"/>
              <a:buChar char="•"/>
              <a:defRPr sz="2400">
                <a:solidFill>
                  <a:srgbClr val="FFFFFF"/>
                </a:solidFill>
                <a:latin typeface="Arial Narrow"/>
                <a:cs typeface="Arial Narrow"/>
              </a:defRPr>
            </a:lvl2pPr>
            <a:lvl3pPr marL="1143000" indent="-228600">
              <a:buClrTx/>
              <a:buFont typeface="Arial"/>
              <a:buChar char="•"/>
              <a:defRPr sz="2000">
                <a:solidFill>
                  <a:srgbClr val="FFFFFF"/>
                </a:solidFill>
                <a:latin typeface="Arial Narrow"/>
                <a:cs typeface="Arial Narrow"/>
              </a:defRPr>
            </a:lvl3pPr>
            <a:lvl4pPr marL="1600200" indent="-228600">
              <a:buClrTx/>
              <a:buFont typeface="Arial"/>
              <a:buChar char="•"/>
              <a:defRPr sz="1800">
                <a:solidFill>
                  <a:srgbClr val="FFFFFF"/>
                </a:solidFill>
                <a:latin typeface="Arial Narrow"/>
                <a:cs typeface="Arial Narrow"/>
              </a:defRPr>
            </a:lvl4pPr>
            <a:lvl5pPr marL="2057400" indent="-228600">
              <a:buClrTx/>
              <a:buFont typeface="Arial"/>
              <a:buChar char="•"/>
              <a:defRPr sz="1800">
                <a:solidFill>
                  <a:srgbClr val="FFFFFF"/>
                </a:solidFill>
                <a:latin typeface="Arial Narrow"/>
                <a:cs typeface="Arial Narrow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dirty="0"/>
              <a:t>Click to edit Master text styles</a:t>
            </a:r>
          </a:p>
          <a:p>
            <a:pPr lvl="1"/>
            <a:r>
              <a:rPr lang="en-AU" dirty="0"/>
              <a:t>Second level</a:t>
            </a:r>
          </a:p>
          <a:p>
            <a:pPr lvl="2"/>
            <a:r>
              <a:rPr lang="en-AU" dirty="0"/>
              <a:t>Third level</a:t>
            </a:r>
          </a:p>
          <a:p>
            <a:pPr lvl="3"/>
            <a:r>
              <a:rPr lang="en-AU" dirty="0"/>
              <a:t>Fourth level</a:t>
            </a:r>
          </a:p>
          <a:p>
            <a:pPr lvl="4"/>
            <a:r>
              <a:rPr lang="en-AU" dirty="0"/>
              <a:t>Fifth level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95536" y="1268760"/>
            <a:ext cx="4104456" cy="504056"/>
          </a:xfrm>
          <a:prstGeom prst="rect">
            <a:avLst/>
          </a:prstGeom>
        </p:spPr>
        <p:txBody>
          <a:bodyPr wrap="square" lIns="0" tIns="0" rIns="0" bIns="0" anchor="t" anchorCtr="0"/>
          <a:lstStyle>
            <a:lvl1pPr algn="l">
              <a:defRPr sz="3200" b="0" i="0" cap="none">
                <a:solidFill>
                  <a:srgbClr val="FFFFFF"/>
                </a:solidFill>
                <a:latin typeface="Arial"/>
                <a:cs typeface="Arial Narrow"/>
              </a:defRPr>
            </a:lvl1pPr>
          </a:lstStyle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95536" y="2357640"/>
            <a:ext cx="3960000" cy="3096344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FontTx/>
              <a:buNone/>
              <a:defRPr sz="2400" b="0" i="0" cap="none" spc="20">
                <a:solidFill>
                  <a:schemeClr val="bg1"/>
                </a:solidFill>
                <a:latin typeface="Arial Narrow"/>
                <a:cs typeface="Arial Narrow"/>
              </a:defRPr>
            </a:lvl1pPr>
            <a:lvl2pPr marL="457200" indent="0" algn="ctr">
              <a:buFontTx/>
              <a:buNone/>
              <a:defRPr sz="2000" cap="none" spc="20">
                <a:solidFill>
                  <a:srgbClr val="FFFFFF"/>
                </a:solidFill>
              </a:defRPr>
            </a:lvl2pPr>
            <a:lvl3pPr marL="914400" indent="0" algn="ctr">
              <a:buFontTx/>
              <a:buNone/>
              <a:defRPr sz="2000" cap="none" spc="20">
                <a:solidFill>
                  <a:srgbClr val="FFFFFF"/>
                </a:solidFill>
              </a:defRPr>
            </a:lvl3pPr>
            <a:lvl4pPr marL="1371600" indent="0" algn="ctr">
              <a:buFontTx/>
              <a:buNone/>
              <a:defRPr sz="2000" cap="none" spc="20">
                <a:solidFill>
                  <a:srgbClr val="FFFFFF"/>
                </a:solidFill>
              </a:defRPr>
            </a:lvl4pPr>
            <a:lvl5pPr marL="1828800" indent="0" algn="ctr">
              <a:buFontTx/>
              <a:buNone/>
              <a:defRPr sz="2000" cap="none" spc="20">
                <a:solidFill>
                  <a:srgbClr val="FFFFFF"/>
                </a:solidFill>
              </a:defRPr>
            </a:lvl5pPr>
          </a:lstStyle>
          <a:p>
            <a:pPr lvl="0"/>
            <a:r>
              <a:rPr lang="en-AU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657511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eading+Text+Pic RUST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idx="1"/>
          </p:nvPr>
        </p:nvSpPr>
        <p:spPr>
          <a:xfrm>
            <a:off x="4643552" y="1277520"/>
            <a:ext cx="4032448" cy="41764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rgbClr val="FFFFFF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AU" noProof="0" dirty="0"/>
              <a:t>Drag picture to placeholder or click icon to add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95536" y="1268760"/>
            <a:ext cx="4104456" cy="504056"/>
          </a:xfrm>
          <a:prstGeom prst="rect">
            <a:avLst/>
          </a:prstGeom>
        </p:spPr>
        <p:txBody>
          <a:bodyPr wrap="square" lIns="0" tIns="0" rIns="0" bIns="0" anchor="t" anchorCtr="0"/>
          <a:lstStyle>
            <a:lvl1pPr algn="l">
              <a:defRPr sz="3200" b="0" i="0" cap="none">
                <a:solidFill>
                  <a:srgbClr val="FFFFFF"/>
                </a:solidFill>
                <a:latin typeface="Arial"/>
                <a:cs typeface="Arial Narrow"/>
              </a:defRPr>
            </a:lvl1pPr>
          </a:lstStyle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7" name="Content Placeholder 3"/>
          <p:cNvSpPr>
            <a:spLocks noGrp="1"/>
          </p:cNvSpPr>
          <p:nvPr>
            <p:ph sz="half" idx="2"/>
          </p:nvPr>
        </p:nvSpPr>
        <p:spPr>
          <a:xfrm>
            <a:off x="395536" y="2355960"/>
            <a:ext cx="4104456" cy="3087497"/>
          </a:xfrm>
          <a:prstGeom prst="rect">
            <a:avLst/>
          </a:prstGeom>
        </p:spPr>
        <p:txBody>
          <a:bodyPr/>
          <a:lstStyle>
            <a:lvl1pPr marL="342900" indent="-342900">
              <a:buClrTx/>
              <a:buFont typeface="Arial"/>
              <a:buChar char="•"/>
              <a:defRPr sz="2800">
                <a:solidFill>
                  <a:srgbClr val="FFFFFF"/>
                </a:solidFill>
                <a:latin typeface="Arial Narrow"/>
                <a:cs typeface="Arial Narrow"/>
              </a:defRPr>
            </a:lvl1pPr>
            <a:lvl2pPr marL="742950" indent="-285750">
              <a:buClrTx/>
              <a:buFont typeface="Arial"/>
              <a:buChar char="•"/>
              <a:defRPr sz="2400">
                <a:solidFill>
                  <a:srgbClr val="FFFFFF"/>
                </a:solidFill>
                <a:latin typeface="Arial Narrow"/>
                <a:cs typeface="Arial Narrow"/>
              </a:defRPr>
            </a:lvl2pPr>
            <a:lvl3pPr marL="1143000" indent="-228600">
              <a:buClrTx/>
              <a:buFont typeface="Arial"/>
              <a:buChar char="•"/>
              <a:defRPr sz="2000">
                <a:solidFill>
                  <a:srgbClr val="FFFFFF"/>
                </a:solidFill>
                <a:latin typeface="Arial Narrow"/>
                <a:cs typeface="Arial Narrow"/>
              </a:defRPr>
            </a:lvl3pPr>
            <a:lvl4pPr marL="1600200" indent="-228600">
              <a:buClrTx/>
              <a:buFont typeface="Arial"/>
              <a:buChar char="•"/>
              <a:defRPr sz="1800">
                <a:solidFill>
                  <a:srgbClr val="FFFFFF"/>
                </a:solidFill>
                <a:latin typeface="Arial Narrow"/>
                <a:cs typeface="Arial Narrow"/>
              </a:defRPr>
            </a:lvl4pPr>
            <a:lvl5pPr marL="2057400" indent="-228600">
              <a:buClrTx/>
              <a:buFont typeface="Arial"/>
              <a:buChar char="•"/>
              <a:defRPr sz="1800">
                <a:solidFill>
                  <a:srgbClr val="FFFFFF"/>
                </a:solidFill>
                <a:latin typeface="Arial Narrow"/>
                <a:cs typeface="Arial Narrow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dirty="0"/>
              <a:t>Click to edit Master text styles</a:t>
            </a:r>
          </a:p>
          <a:p>
            <a:pPr lvl="1"/>
            <a:r>
              <a:rPr lang="en-AU" dirty="0"/>
              <a:t>Second level</a:t>
            </a:r>
          </a:p>
          <a:p>
            <a:pPr lvl="2"/>
            <a:r>
              <a:rPr lang="en-AU" dirty="0"/>
              <a:t>Third level</a:t>
            </a:r>
          </a:p>
          <a:p>
            <a:pPr lvl="3"/>
            <a:r>
              <a:rPr lang="en-AU" dirty="0"/>
              <a:t>Fourth level</a:t>
            </a:r>
          </a:p>
          <a:p>
            <a:pPr lvl="4"/>
            <a:r>
              <a:rPr lang="en-AU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636509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+Title RUST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95536" y="1268760"/>
            <a:ext cx="8280464" cy="38251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rgbClr val="FFFFFF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  <a:endParaRPr lang="en-AU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95536" y="5165952"/>
            <a:ext cx="8280464" cy="2880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rgbClr val="FFFFFF"/>
                </a:solidFill>
                <a:latin typeface="Arial Narrow"/>
                <a:cs typeface="Arial Narrow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121546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RUST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7097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+Text WHIT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95536" y="1268760"/>
            <a:ext cx="8424936" cy="504056"/>
          </a:xfrm>
          <a:prstGeom prst="rect">
            <a:avLst/>
          </a:prstGeom>
        </p:spPr>
        <p:txBody>
          <a:bodyPr wrap="square" lIns="0" tIns="0" rIns="0" bIns="0" anchor="t" anchorCtr="0"/>
          <a:lstStyle>
            <a:lvl1pPr algn="l">
              <a:defRPr sz="3200" b="0" i="0" cap="none">
                <a:solidFill>
                  <a:srgbClr val="092243"/>
                </a:solidFill>
                <a:latin typeface="Arial"/>
                <a:cs typeface="Arial Narrow"/>
              </a:defRPr>
            </a:lvl1pPr>
          </a:lstStyle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95536" y="1988760"/>
            <a:ext cx="8424936" cy="367240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FontTx/>
              <a:buNone/>
              <a:defRPr sz="2400" cap="none" spc="20">
                <a:solidFill>
                  <a:schemeClr val="tx1"/>
                </a:solidFill>
              </a:defRPr>
            </a:lvl1pPr>
            <a:lvl2pPr marL="457200" indent="0" algn="ctr">
              <a:buFontTx/>
              <a:buNone/>
              <a:defRPr sz="2000" cap="none" spc="20">
                <a:solidFill>
                  <a:srgbClr val="FFFFFF"/>
                </a:solidFill>
              </a:defRPr>
            </a:lvl2pPr>
            <a:lvl3pPr marL="914400" indent="0" algn="ctr">
              <a:buFontTx/>
              <a:buNone/>
              <a:defRPr sz="2000" cap="none" spc="20">
                <a:solidFill>
                  <a:srgbClr val="FFFFFF"/>
                </a:solidFill>
              </a:defRPr>
            </a:lvl3pPr>
            <a:lvl4pPr marL="1371600" indent="0" algn="ctr">
              <a:buFontTx/>
              <a:buNone/>
              <a:defRPr sz="2000" cap="none" spc="20">
                <a:solidFill>
                  <a:srgbClr val="FFFFFF"/>
                </a:solidFill>
              </a:defRPr>
            </a:lvl4pPr>
            <a:lvl5pPr marL="1828800" indent="0" algn="ctr">
              <a:buFontTx/>
              <a:buNone/>
              <a:defRPr sz="2000" cap="none" spc="20">
                <a:solidFill>
                  <a:srgbClr val="FFFFFF"/>
                </a:solidFill>
              </a:defRPr>
            </a:lvl5pPr>
          </a:lstStyle>
          <a:p>
            <a:pPr lvl="0"/>
            <a:r>
              <a:rPr lang="en-AU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340463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+2text WHIT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95536" y="1268760"/>
            <a:ext cx="8424936" cy="504056"/>
          </a:xfrm>
          <a:prstGeom prst="rect">
            <a:avLst/>
          </a:prstGeom>
        </p:spPr>
        <p:txBody>
          <a:bodyPr wrap="square" lIns="0" tIns="0" rIns="0" bIns="0" anchor="t" anchorCtr="0"/>
          <a:lstStyle>
            <a:lvl1pPr algn="l">
              <a:defRPr sz="3200" b="0" i="0" cap="none">
                <a:solidFill>
                  <a:srgbClr val="092243"/>
                </a:solidFill>
                <a:latin typeface="Arial"/>
                <a:cs typeface="Arial Narrow"/>
              </a:defRPr>
            </a:lvl1pPr>
          </a:lstStyle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95536" y="1988760"/>
            <a:ext cx="3960000" cy="3753216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FontTx/>
              <a:buNone/>
              <a:defRPr sz="2400" cap="none" spc="20">
                <a:solidFill>
                  <a:schemeClr val="tx1"/>
                </a:solidFill>
              </a:defRPr>
            </a:lvl1pPr>
            <a:lvl2pPr marL="457200" indent="0" algn="ctr">
              <a:buFontTx/>
              <a:buNone/>
              <a:defRPr sz="2000" cap="none" spc="20">
                <a:solidFill>
                  <a:srgbClr val="FFFFFF"/>
                </a:solidFill>
              </a:defRPr>
            </a:lvl2pPr>
            <a:lvl3pPr marL="914400" indent="0" algn="ctr">
              <a:buFontTx/>
              <a:buNone/>
              <a:defRPr sz="2000" cap="none" spc="20">
                <a:solidFill>
                  <a:srgbClr val="FFFFFF"/>
                </a:solidFill>
              </a:defRPr>
            </a:lvl3pPr>
            <a:lvl4pPr marL="1371600" indent="0" algn="ctr">
              <a:buFontTx/>
              <a:buNone/>
              <a:defRPr sz="2000" cap="none" spc="20">
                <a:solidFill>
                  <a:srgbClr val="FFFFFF"/>
                </a:solidFill>
              </a:defRPr>
            </a:lvl4pPr>
            <a:lvl5pPr marL="1828800" indent="0" algn="ctr">
              <a:buFontTx/>
              <a:buNone/>
              <a:defRPr sz="2000" cap="none" spc="20">
                <a:solidFill>
                  <a:srgbClr val="FFFFFF"/>
                </a:solidFill>
              </a:defRPr>
            </a:lvl5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4716016" y="1988760"/>
            <a:ext cx="4140000" cy="3753216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FontTx/>
              <a:buNone/>
              <a:defRPr sz="2400" cap="none" spc="20">
                <a:solidFill>
                  <a:schemeClr val="tx1"/>
                </a:solidFill>
              </a:defRPr>
            </a:lvl1pPr>
            <a:lvl2pPr marL="457200" indent="0" algn="ctr">
              <a:buFontTx/>
              <a:buNone/>
              <a:defRPr sz="2000" cap="none" spc="20">
                <a:solidFill>
                  <a:srgbClr val="FFFFFF"/>
                </a:solidFill>
              </a:defRPr>
            </a:lvl2pPr>
            <a:lvl3pPr marL="914400" indent="0" algn="ctr">
              <a:buFontTx/>
              <a:buNone/>
              <a:defRPr sz="2000" cap="none" spc="20">
                <a:solidFill>
                  <a:srgbClr val="FFFFFF"/>
                </a:solidFill>
              </a:defRPr>
            </a:lvl3pPr>
            <a:lvl4pPr marL="1371600" indent="0" algn="ctr">
              <a:buFontTx/>
              <a:buNone/>
              <a:defRPr sz="2000" cap="none" spc="20">
                <a:solidFill>
                  <a:srgbClr val="FFFFFF"/>
                </a:solidFill>
              </a:defRPr>
            </a:lvl4pPr>
            <a:lvl5pPr marL="1828800" indent="0" algn="ctr">
              <a:buFontTx/>
              <a:buNone/>
              <a:defRPr sz="2000" cap="none" spc="20">
                <a:solidFill>
                  <a:srgbClr val="FFFFFF"/>
                </a:solidFill>
              </a:defRPr>
            </a:lvl5pPr>
          </a:lstStyle>
          <a:p>
            <a:pPr lvl="0"/>
            <a:r>
              <a:rPr lang="en-AU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79460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+Text+DOTPOINTS WHIT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95536" y="1268760"/>
            <a:ext cx="4104456" cy="504056"/>
          </a:xfrm>
          <a:prstGeom prst="rect">
            <a:avLst/>
          </a:prstGeom>
        </p:spPr>
        <p:txBody>
          <a:bodyPr wrap="square" lIns="0" tIns="0" rIns="0" bIns="0" anchor="t" anchorCtr="0"/>
          <a:lstStyle>
            <a:lvl1pPr algn="l">
              <a:defRPr sz="3200" b="0" i="0" cap="none">
                <a:solidFill>
                  <a:srgbClr val="092243"/>
                </a:solidFill>
                <a:latin typeface="Arial"/>
                <a:cs typeface="Arial Narrow"/>
              </a:defRPr>
            </a:lvl1pPr>
          </a:lstStyle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395536" y="2420760"/>
            <a:ext cx="4140000" cy="324036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FontTx/>
              <a:buNone/>
              <a:defRPr sz="2400" cap="none" spc="20">
                <a:solidFill>
                  <a:schemeClr val="tx1"/>
                </a:solidFill>
              </a:defRPr>
            </a:lvl1pPr>
            <a:lvl2pPr marL="457200" indent="0" algn="ctr">
              <a:buFontTx/>
              <a:buNone/>
              <a:defRPr sz="2000" cap="none" spc="20">
                <a:solidFill>
                  <a:srgbClr val="FFFFFF"/>
                </a:solidFill>
              </a:defRPr>
            </a:lvl2pPr>
            <a:lvl3pPr marL="914400" indent="0" algn="ctr">
              <a:buFontTx/>
              <a:buNone/>
              <a:defRPr sz="2000" cap="none" spc="20">
                <a:solidFill>
                  <a:srgbClr val="FFFFFF"/>
                </a:solidFill>
              </a:defRPr>
            </a:lvl3pPr>
            <a:lvl4pPr marL="1371600" indent="0" algn="ctr">
              <a:buFontTx/>
              <a:buNone/>
              <a:defRPr sz="2000" cap="none" spc="20">
                <a:solidFill>
                  <a:srgbClr val="FFFFFF"/>
                </a:solidFill>
              </a:defRPr>
            </a:lvl4pPr>
            <a:lvl5pPr marL="1828800" indent="0" algn="ctr">
              <a:buFontTx/>
              <a:buNone/>
              <a:defRPr sz="2000" cap="none" spc="20">
                <a:solidFill>
                  <a:srgbClr val="FFFFFF"/>
                </a:solidFill>
              </a:defRPr>
            </a:lvl5pPr>
          </a:lstStyle>
          <a:p>
            <a:pPr lvl="0"/>
            <a:r>
              <a:rPr lang="en-AU" dirty="0"/>
              <a:t>Click to edit Master text styles</a:t>
            </a:r>
          </a:p>
        </p:txBody>
      </p:sp>
      <p:sp>
        <p:nvSpPr>
          <p:cNvPr id="5" name="Content Placeholder 3"/>
          <p:cNvSpPr>
            <a:spLocks noGrp="1"/>
          </p:cNvSpPr>
          <p:nvPr>
            <p:ph sz="half" idx="2"/>
          </p:nvPr>
        </p:nvSpPr>
        <p:spPr>
          <a:xfrm>
            <a:off x="4644008" y="1277480"/>
            <a:ext cx="4140000" cy="4455649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4D0608"/>
              </a:buClr>
              <a:buFont typeface="Arial"/>
              <a:buChar char="•"/>
              <a:defRPr sz="2800">
                <a:solidFill>
                  <a:schemeClr val="accent4"/>
                </a:solidFill>
                <a:latin typeface="Arial Narrow"/>
                <a:cs typeface="Arial Narrow"/>
              </a:defRPr>
            </a:lvl1pPr>
            <a:lvl2pPr marL="742950" indent="-285750">
              <a:buClr>
                <a:srgbClr val="4D0608"/>
              </a:buClr>
              <a:buFont typeface="Arial"/>
              <a:buChar char="•"/>
              <a:defRPr sz="2400">
                <a:solidFill>
                  <a:schemeClr val="accent4"/>
                </a:solidFill>
                <a:latin typeface="Arial Narrow"/>
                <a:cs typeface="Arial Narrow"/>
              </a:defRPr>
            </a:lvl2pPr>
            <a:lvl3pPr marL="1143000" indent="-228600">
              <a:buClr>
                <a:srgbClr val="4D0608"/>
              </a:buClr>
              <a:buFont typeface="Arial"/>
              <a:buChar char="•"/>
              <a:defRPr sz="2000">
                <a:solidFill>
                  <a:schemeClr val="accent4"/>
                </a:solidFill>
                <a:latin typeface="Arial Narrow"/>
                <a:cs typeface="Arial Narrow"/>
              </a:defRPr>
            </a:lvl3pPr>
            <a:lvl4pPr marL="1600200" indent="-228600">
              <a:buClr>
                <a:srgbClr val="4D0608"/>
              </a:buClr>
              <a:buFont typeface="Arial"/>
              <a:buChar char="•"/>
              <a:defRPr sz="1800">
                <a:solidFill>
                  <a:schemeClr val="accent4"/>
                </a:solidFill>
                <a:latin typeface="Arial Narrow"/>
                <a:cs typeface="Arial Narrow"/>
              </a:defRPr>
            </a:lvl4pPr>
            <a:lvl5pPr marL="2057400" indent="-228600">
              <a:buClr>
                <a:srgbClr val="4D0608"/>
              </a:buClr>
              <a:buFont typeface="Arial"/>
              <a:buChar char="•"/>
              <a:defRPr sz="1800">
                <a:solidFill>
                  <a:schemeClr val="accent4"/>
                </a:solidFill>
                <a:latin typeface="Arial Narrow"/>
                <a:cs typeface="Arial Narrow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0160684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+text+Pic WHIT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95536" y="1268760"/>
            <a:ext cx="4104456" cy="504056"/>
          </a:xfrm>
          <a:prstGeom prst="rect">
            <a:avLst/>
          </a:prstGeom>
        </p:spPr>
        <p:txBody>
          <a:bodyPr wrap="square" lIns="0" tIns="0" rIns="0" bIns="0" anchor="t" anchorCtr="0"/>
          <a:lstStyle>
            <a:lvl1pPr algn="l">
              <a:defRPr sz="3200" b="0" i="0" cap="none">
                <a:solidFill>
                  <a:srgbClr val="092243"/>
                </a:solidFill>
                <a:latin typeface="Arial"/>
                <a:cs typeface="Arial Narrow"/>
              </a:defRPr>
            </a:lvl1pPr>
          </a:lstStyle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395536" y="2501616"/>
            <a:ext cx="4140000" cy="3168352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FontTx/>
              <a:buNone/>
              <a:defRPr sz="2400" cap="none" spc="20">
                <a:solidFill>
                  <a:schemeClr val="tx1"/>
                </a:solidFill>
              </a:defRPr>
            </a:lvl1pPr>
            <a:lvl2pPr marL="457200" indent="0" algn="ctr">
              <a:buFontTx/>
              <a:buNone/>
              <a:defRPr sz="2000" cap="none" spc="20">
                <a:solidFill>
                  <a:srgbClr val="FFFFFF"/>
                </a:solidFill>
              </a:defRPr>
            </a:lvl2pPr>
            <a:lvl3pPr marL="914400" indent="0" algn="ctr">
              <a:buFontTx/>
              <a:buNone/>
              <a:defRPr sz="2000" cap="none" spc="20">
                <a:solidFill>
                  <a:srgbClr val="FFFFFF"/>
                </a:solidFill>
              </a:defRPr>
            </a:lvl3pPr>
            <a:lvl4pPr marL="1371600" indent="0" algn="ctr">
              <a:buFontTx/>
              <a:buNone/>
              <a:defRPr sz="2000" cap="none" spc="20">
                <a:solidFill>
                  <a:srgbClr val="FFFFFF"/>
                </a:solidFill>
              </a:defRPr>
            </a:lvl4pPr>
            <a:lvl5pPr marL="1828800" indent="0" algn="ctr">
              <a:buFontTx/>
              <a:buNone/>
              <a:defRPr sz="2000" cap="none" spc="20">
                <a:solidFill>
                  <a:srgbClr val="FFFFFF"/>
                </a:solidFill>
              </a:defRPr>
            </a:lvl5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9" name="Picture Placeholder 2"/>
          <p:cNvSpPr>
            <a:spLocks noGrp="1"/>
          </p:cNvSpPr>
          <p:nvPr>
            <p:ph type="pic" idx="1"/>
          </p:nvPr>
        </p:nvSpPr>
        <p:spPr>
          <a:xfrm>
            <a:off x="4751560" y="1277480"/>
            <a:ext cx="4104456" cy="43924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AU" noProof="0"/>
              <a:t>Drag picture to placeholder or click icon to add</a:t>
            </a:r>
            <a:endParaRPr lang="en-AU" noProof="0" dirty="0"/>
          </a:p>
        </p:txBody>
      </p:sp>
    </p:spTree>
    <p:extLst>
      <p:ext uri="{BB962C8B-B14F-4D97-AF65-F5344CB8AC3E}">
        <p14:creationId xmlns:p14="http://schemas.microsoft.com/office/powerpoint/2010/main" val="12260746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+Dotpoint+Pic WHIT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idx="1"/>
          </p:nvPr>
        </p:nvSpPr>
        <p:spPr>
          <a:xfrm>
            <a:off x="4644008" y="1277480"/>
            <a:ext cx="4104456" cy="43924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AU" noProof="0"/>
              <a:t>Drag picture to placeholder or click icon to add</a:t>
            </a:r>
            <a:endParaRPr lang="en-AU" noProof="0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95536" y="1268760"/>
            <a:ext cx="4104456" cy="504056"/>
          </a:xfrm>
          <a:prstGeom prst="rect">
            <a:avLst/>
          </a:prstGeom>
        </p:spPr>
        <p:txBody>
          <a:bodyPr wrap="square" lIns="0" tIns="0" rIns="0" bIns="0" anchor="t" anchorCtr="0"/>
          <a:lstStyle>
            <a:lvl1pPr algn="l">
              <a:defRPr sz="3200" b="0" i="0" cap="none">
                <a:solidFill>
                  <a:srgbClr val="092243"/>
                </a:solidFill>
                <a:latin typeface="Arial"/>
                <a:cs typeface="Arial Narrow"/>
              </a:defRPr>
            </a:lvl1pPr>
          </a:lstStyle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5" name="Content Placeholder 3"/>
          <p:cNvSpPr>
            <a:spLocks noGrp="1"/>
          </p:cNvSpPr>
          <p:nvPr>
            <p:ph sz="half" idx="2"/>
          </p:nvPr>
        </p:nvSpPr>
        <p:spPr>
          <a:xfrm>
            <a:off x="395536" y="2420760"/>
            <a:ext cx="4104456" cy="3312369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4D0608"/>
              </a:buClr>
              <a:buFont typeface="Arial"/>
              <a:buChar char="•"/>
              <a:defRPr sz="2800">
                <a:solidFill>
                  <a:schemeClr val="accent4"/>
                </a:solidFill>
                <a:latin typeface="Arial Narrow"/>
                <a:cs typeface="Arial Narrow"/>
              </a:defRPr>
            </a:lvl1pPr>
            <a:lvl2pPr marL="742950" indent="-285750">
              <a:buClr>
                <a:srgbClr val="4D0608"/>
              </a:buClr>
              <a:buFont typeface="Arial"/>
              <a:buChar char="•"/>
              <a:defRPr sz="2400">
                <a:solidFill>
                  <a:schemeClr val="accent4"/>
                </a:solidFill>
                <a:latin typeface="Arial Narrow"/>
                <a:cs typeface="Arial Narrow"/>
              </a:defRPr>
            </a:lvl2pPr>
            <a:lvl3pPr marL="1143000" indent="-228600">
              <a:buClr>
                <a:srgbClr val="4D0608"/>
              </a:buClr>
              <a:buFont typeface="Arial"/>
              <a:buChar char="•"/>
              <a:defRPr sz="2000">
                <a:solidFill>
                  <a:schemeClr val="accent4"/>
                </a:solidFill>
                <a:latin typeface="Arial Narrow"/>
                <a:cs typeface="Arial Narrow"/>
              </a:defRPr>
            </a:lvl3pPr>
            <a:lvl4pPr marL="1600200" indent="-228600">
              <a:buClr>
                <a:srgbClr val="4D0608"/>
              </a:buClr>
              <a:buFont typeface="Arial"/>
              <a:buChar char="•"/>
              <a:defRPr sz="1800">
                <a:solidFill>
                  <a:schemeClr val="accent4"/>
                </a:solidFill>
                <a:latin typeface="Arial Narrow"/>
                <a:cs typeface="Arial Narrow"/>
              </a:defRPr>
            </a:lvl4pPr>
            <a:lvl5pPr marL="2057400" indent="-228600">
              <a:buClr>
                <a:srgbClr val="4D0608"/>
              </a:buClr>
              <a:buFont typeface="Arial"/>
              <a:buChar char="•"/>
              <a:defRPr sz="1800">
                <a:solidFill>
                  <a:schemeClr val="accent4"/>
                </a:solidFill>
                <a:latin typeface="Arial Narrow"/>
                <a:cs typeface="Arial Narrow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2058610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+ Title WHIT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idx="1"/>
          </p:nvPr>
        </p:nvSpPr>
        <p:spPr>
          <a:xfrm>
            <a:off x="395536" y="1268760"/>
            <a:ext cx="8424936" cy="40411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AU" noProof="0"/>
              <a:t>Drag picture to placeholder or click icon to add</a:t>
            </a:r>
            <a:endParaRPr lang="en-AU" noProof="0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395536" y="5381936"/>
            <a:ext cx="8424936" cy="3600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accent4"/>
                </a:solidFill>
                <a:latin typeface="Arial Narrow"/>
                <a:cs typeface="Arial Narrow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873901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HIT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46423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+Text RUST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395536" y="1268760"/>
            <a:ext cx="8280464" cy="504056"/>
          </a:xfrm>
          <a:prstGeom prst="rect">
            <a:avLst/>
          </a:prstGeom>
        </p:spPr>
        <p:txBody>
          <a:bodyPr wrap="square" lIns="0" tIns="0" rIns="0" bIns="0" anchor="t" anchorCtr="0"/>
          <a:lstStyle>
            <a:lvl1pPr algn="l">
              <a:defRPr sz="3200" b="0" i="0" cap="none">
                <a:solidFill>
                  <a:schemeClr val="bg1"/>
                </a:solidFill>
                <a:latin typeface="Arial"/>
                <a:cs typeface="Arial Narrow"/>
              </a:defRPr>
            </a:lvl1pPr>
          </a:lstStyle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95536" y="1925592"/>
            <a:ext cx="8280464" cy="3528472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FontTx/>
              <a:buNone/>
              <a:defRPr sz="2400" b="0" i="0" cap="none" spc="20">
                <a:solidFill>
                  <a:srgbClr val="FFFFFF"/>
                </a:solidFill>
                <a:latin typeface="Arial Narrow"/>
                <a:cs typeface="Arial Narrow"/>
              </a:defRPr>
            </a:lvl1pPr>
            <a:lvl2pPr marL="457200" indent="0" algn="ctr">
              <a:buFontTx/>
              <a:buNone/>
              <a:defRPr sz="2000" cap="none" spc="20">
                <a:solidFill>
                  <a:srgbClr val="FFFFFF"/>
                </a:solidFill>
              </a:defRPr>
            </a:lvl2pPr>
            <a:lvl3pPr marL="914400" indent="0" algn="ctr">
              <a:buFontTx/>
              <a:buNone/>
              <a:defRPr sz="2000" cap="none" spc="20">
                <a:solidFill>
                  <a:srgbClr val="FFFFFF"/>
                </a:solidFill>
              </a:defRPr>
            </a:lvl3pPr>
            <a:lvl4pPr marL="1371600" indent="0" algn="ctr">
              <a:buFontTx/>
              <a:buNone/>
              <a:defRPr sz="2000" cap="none" spc="20">
                <a:solidFill>
                  <a:srgbClr val="FFFFFF"/>
                </a:solidFill>
              </a:defRPr>
            </a:lvl4pPr>
            <a:lvl5pPr marL="1828800" indent="0" algn="ctr">
              <a:buFontTx/>
              <a:buNone/>
              <a:defRPr sz="2000" cap="none" spc="20">
                <a:solidFill>
                  <a:srgbClr val="FFFFFF"/>
                </a:solidFill>
              </a:defRPr>
            </a:lvl5pPr>
          </a:lstStyle>
          <a:p>
            <a:pPr lvl="0"/>
            <a:r>
              <a:rPr lang="en-AU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088863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3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000" b="1" cap="all" spc="100">
          <a:solidFill>
            <a:srgbClr val="005E9E"/>
          </a:solidFill>
          <a:latin typeface="Arial Narrow"/>
          <a:ea typeface="ＭＳ Ｐゴシック" charset="0"/>
          <a:cs typeface="Arial Narrow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05E9E"/>
          </a:solidFill>
          <a:latin typeface="Arial Narrow" charset="0"/>
          <a:ea typeface="ＭＳ Ｐゴシック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05E9E"/>
          </a:solidFill>
          <a:latin typeface="Arial Narrow" charset="0"/>
          <a:ea typeface="ＭＳ Ｐゴシック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05E9E"/>
          </a:solidFill>
          <a:latin typeface="Arial Narrow" charset="0"/>
          <a:ea typeface="ＭＳ Ｐゴシック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05E9E"/>
          </a:solidFill>
          <a:latin typeface="Arial Narrow" charset="0"/>
          <a:ea typeface="ＭＳ Ｐゴシック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Arial" charset="0"/>
          <a:ea typeface="ヒラギノ角ゴ Pro W3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Arial" charset="0"/>
          <a:ea typeface="ヒラギノ角ゴ Pro W3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Arial" charset="0"/>
          <a:ea typeface="ヒラギノ角ゴ Pro W3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Arial" charset="0"/>
          <a:ea typeface="ヒラギノ角ゴ Pro W3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005E9E"/>
        </a:buClr>
        <a:buFont typeface="Wingdings" charset="0"/>
        <a:buChar char="§"/>
        <a:defRPr sz="2800">
          <a:solidFill>
            <a:srgbClr val="475966"/>
          </a:solidFill>
          <a:latin typeface="Arial Narrow"/>
          <a:ea typeface="ＭＳ Ｐゴシック" charset="0"/>
          <a:cs typeface="Arial Narrow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005E9E"/>
        </a:buClr>
        <a:buFont typeface="Wingdings" charset="0"/>
        <a:buChar char="§"/>
        <a:defRPr sz="2600">
          <a:solidFill>
            <a:srgbClr val="475966"/>
          </a:solidFill>
          <a:latin typeface="Arial Narrow"/>
          <a:ea typeface="ＭＳ Ｐゴシック" charset="0"/>
          <a:cs typeface="Arial Narrow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005E9E"/>
        </a:buClr>
        <a:buFont typeface="Wingdings" charset="0"/>
        <a:buChar char="§"/>
        <a:defRPr sz="2400">
          <a:solidFill>
            <a:srgbClr val="475966"/>
          </a:solidFill>
          <a:latin typeface="Arial Narrow"/>
          <a:ea typeface="ＭＳ Ｐゴシック" charset="0"/>
          <a:cs typeface="Arial Narrow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005E9E"/>
        </a:buClr>
        <a:buFont typeface="Wingdings" charset="0"/>
        <a:buChar char="§"/>
        <a:defRPr sz="2200">
          <a:solidFill>
            <a:srgbClr val="475966"/>
          </a:solidFill>
          <a:latin typeface="Arial Narrow"/>
          <a:ea typeface="ＭＳ Ｐゴシック" charset="0"/>
          <a:cs typeface="Arial Narrow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005E9E"/>
        </a:buClr>
        <a:buFont typeface="Wingdings" charset="0"/>
        <a:buChar char="§"/>
        <a:defRPr sz="2000">
          <a:solidFill>
            <a:srgbClr val="475966"/>
          </a:solidFill>
          <a:latin typeface="Arial Narrow"/>
          <a:ea typeface="ＭＳ Ｐゴシック" charset="0"/>
          <a:cs typeface="Arial Narrow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Font typeface="Wingdings" charset="2"/>
        <a:buChar char="§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Font typeface="Wingdings" charset="2"/>
        <a:buChar char="§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Font typeface="Wingdings" charset="2"/>
        <a:buChar char="§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Font typeface="Wingdings" charset="2"/>
        <a:buChar char="§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6" r:id="rId2"/>
    <p:sldLayoutId id="2147483788" r:id="rId3"/>
    <p:sldLayoutId id="2147483789" r:id="rId4"/>
    <p:sldLayoutId id="2147483801" r:id="rId5"/>
    <p:sldLayoutId id="2147483791" r:id="rId6"/>
    <p:sldLayoutId id="2147483792" r:id="rId7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.jp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24.pn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23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jp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EF491E-4068-4AE0-B4DA-9A6BB6120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146" y="3284984"/>
            <a:ext cx="7603708" cy="1152128"/>
          </a:xfrm>
        </p:spPr>
        <p:txBody>
          <a:bodyPr/>
          <a:lstStyle/>
          <a:p>
            <a:r>
              <a:rPr lang="en-AU" dirty="0"/>
              <a:t>Wheatbelt Tackling Indigenous Smoking Program</a:t>
            </a:r>
          </a:p>
        </p:txBody>
      </p:sp>
    </p:spTree>
    <p:extLst>
      <p:ext uri="{BB962C8B-B14F-4D97-AF65-F5344CB8AC3E}">
        <p14:creationId xmlns:p14="http://schemas.microsoft.com/office/powerpoint/2010/main" val="19942817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83AFE08-DA66-44CC-AEEE-DE0B7FF435E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903" y="1124744"/>
            <a:ext cx="2546639" cy="180223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78784EF-19C9-4547-B98D-4C9F1995C4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892" y="1196752"/>
            <a:ext cx="1855844" cy="17177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9431349-D2B7-4905-979A-379C59E166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5509" y="3183972"/>
            <a:ext cx="4837856" cy="271476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380FF12-0420-4FDE-A2CF-D20397E2F0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493" y="2926981"/>
            <a:ext cx="4153333" cy="29592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B103BC5-B80C-47F3-AE17-5B12AC9B7CB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76"/>
          <a:stretch/>
        </p:blipFill>
        <p:spPr>
          <a:xfrm>
            <a:off x="4133441" y="1101963"/>
            <a:ext cx="1903140" cy="180223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5B776D7-3AF9-4DB6-94B0-A49ED347E57D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1124743"/>
            <a:ext cx="1286343" cy="175667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2ABFFF9-EC3F-4AB1-A45C-B05231BCC618}"/>
              </a:ext>
            </a:extLst>
          </p:cNvPr>
          <p:cNvSpPr/>
          <p:nvPr/>
        </p:nvSpPr>
        <p:spPr>
          <a:xfrm>
            <a:off x="3697401" y="316512"/>
            <a:ext cx="174919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Update</a:t>
            </a:r>
          </a:p>
        </p:txBody>
      </p:sp>
    </p:spTree>
    <p:extLst>
      <p:ext uri="{BB962C8B-B14F-4D97-AF65-F5344CB8AC3E}">
        <p14:creationId xmlns:p14="http://schemas.microsoft.com/office/powerpoint/2010/main" val="1177918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AB092FF-F9C2-4D9B-8555-764C98EAF4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718" y="1200965"/>
            <a:ext cx="2654884" cy="19400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0006A63-D21D-4E68-83C2-EEC2D3C7FDC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2620" y="2708920"/>
            <a:ext cx="2544993" cy="32254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7C1BFAE-F82A-4AC3-B689-20E6C3B0FCF2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5744" y="1191343"/>
            <a:ext cx="2520280" cy="23823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3BFA9A8-D886-49C1-8B6A-1479735C6CDE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3218284"/>
            <a:ext cx="2925996" cy="270361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234EA71-C148-4D98-97DA-B6FEAF76305C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749" y="1200965"/>
            <a:ext cx="2083707" cy="19936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E5BF3D0-5CE9-4C4A-97E8-7979FB4C14DA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308" y="3212614"/>
            <a:ext cx="2349932" cy="267099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D897D9B-6596-451F-9157-19E66798E22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9552" y="473942"/>
            <a:ext cx="7620660" cy="1310754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Diagram 16">
            <a:extLst>
              <a:ext uri="{FF2B5EF4-FFF2-40B4-BE49-F238E27FC236}">
                <a16:creationId xmlns:a16="http://schemas.microsoft.com/office/drawing/2014/main" id="{9FE7EDFD-425D-4620-B73C-77A651BBCBF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92500166"/>
              </p:ext>
            </p:extLst>
          </p:nvPr>
        </p:nvGraphicFramePr>
        <p:xfrm>
          <a:off x="251520" y="188640"/>
          <a:ext cx="8640960" cy="47525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12DCDE2-109F-4000-B555-A3039D5A5F92}"/>
              </a:ext>
            </a:extLst>
          </p:cNvPr>
          <p:cNvSpPr/>
          <p:nvPr/>
        </p:nvSpPr>
        <p:spPr>
          <a:xfrm>
            <a:off x="794226" y="5085184"/>
            <a:ext cx="7704856" cy="1584176"/>
          </a:xfrm>
          <a:prstGeom prst="roundRect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AB94A57-A2B0-4938-BC16-72C79AD194A7}"/>
              </a:ext>
            </a:extLst>
          </p:cNvPr>
          <p:cNvSpPr/>
          <p:nvPr/>
        </p:nvSpPr>
        <p:spPr>
          <a:xfrm>
            <a:off x="949587" y="5124883"/>
            <a:ext cx="1978427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0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Session 5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70752FB-7430-4182-BAA6-99CDC1231C0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28202" y="5254519"/>
            <a:ext cx="1246416" cy="123291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85F4489-4466-4EAF-B4B7-07758A0D98B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13158" y="5225990"/>
            <a:ext cx="1739230" cy="13143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6E00986-C66A-4F05-A721-873902274FA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68522" y="5401882"/>
            <a:ext cx="1497942" cy="96259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B18E698-E1E8-4C84-B851-28330AB75C6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23888" y="5678881"/>
            <a:ext cx="2029824" cy="792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6030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B55DAF90-49B8-4711-9138-7E9146745AB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76930493"/>
              </p:ext>
            </p:extLst>
          </p:nvPr>
        </p:nvGraphicFramePr>
        <p:xfrm>
          <a:off x="107504" y="1052736"/>
          <a:ext cx="8928992" cy="49685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7472222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69A51F2F-1996-4496-8F2F-D11E59E539C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74970799"/>
              </p:ext>
            </p:extLst>
          </p:nvPr>
        </p:nvGraphicFramePr>
        <p:xfrm>
          <a:off x="179512" y="1268760"/>
          <a:ext cx="8784976" cy="4608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9575655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251B64AF-EBB0-4B7A-B710-E40F9486D81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7188" y="1161780"/>
            <a:ext cx="3140986" cy="23557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338383F-0CC4-4CF4-A375-D9D320604A9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10"/>
          <a:stretch/>
        </p:blipFill>
        <p:spPr>
          <a:xfrm>
            <a:off x="3827326" y="3645025"/>
            <a:ext cx="3246350" cy="222409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3237BFD-95D8-45F0-A132-4D6739BB019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22" r="50000"/>
          <a:stretch/>
        </p:blipFill>
        <p:spPr>
          <a:xfrm rot="19674117">
            <a:off x="6679527" y="1619121"/>
            <a:ext cx="2010943" cy="14641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CD95D54-B51A-43C6-990C-A108F46B54D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11" t="60388" r="25589"/>
          <a:stretch/>
        </p:blipFill>
        <p:spPr>
          <a:xfrm rot="17055199">
            <a:off x="6709947" y="3420687"/>
            <a:ext cx="2304256" cy="164745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D64C771-3F76-4F24-8CEA-50E6E1CDE20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67" t="44990" r="3217"/>
          <a:stretch/>
        </p:blipFill>
        <p:spPr>
          <a:xfrm>
            <a:off x="107504" y="1205135"/>
            <a:ext cx="3604320" cy="230055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F01BF5F-1D88-4D67-B920-433691342A2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57" r="5944"/>
          <a:stretch/>
        </p:blipFill>
        <p:spPr>
          <a:xfrm>
            <a:off x="152392" y="3429000"/>
            <a:ext cx="3541109" cy="2420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547637"/>
      </p:ext>
    </p:extLst>
  </p:cSld>
  <p:clrMapOvr>
    <a:masterClrMapping/>
  </p:clrMapOvr>
</p:sld>
</file>

<file path=ppt/theme/theme1.xml><?xml version="1.0" encoding="utf-8"?>
<a:theme xmlns:a="http://schemas.openxmlformats.org/drawingml/2006/main" name="Ngamari Free PP FINAL TEMPLATE">
  <a:themeElements>
    <a:clrScheme name="Powerpoint-1_blue_288 - WACHS2013 1">
      <a:dk1>
        <a:srgbClr val="000000"/>
      </a:dk1>
      <a:lt1>
        <a:srgbClr val="FFFFFF"/>
      </a:lt1>
      <a:dk2>
        <a:srgbClr val="004B8D"/>
      </a:dk2>
      <a:lt2>
        <a:srgbClr val="757477"/>
      </a:lt2>
      <a:accent1>
        <a:srgbClr val="004B8D"/>
      </a:accent1>
      <a:accent2>
        <a:srgbClr val="004B8D"/>
      </a:accent2>
      <a:accent3>
        <a:srgbClr val="FFFFFF"/>
      </a:accent3>
      <a:accent4>
        <a:srgbClr val="000000"/>
      </a:accent4>
      <a:accent5>
        <a:srgbClr val="AAB1C5"/>
      </a:accent5>
      <a:accent6>
        <a:srgbClr val="00437F"/>
      </a:accent6>
      <a:hlink>
        <a:srgbClr val="004B8D"/>
      </a:hlink>
      <a:folHlink>
        <a:srgbClr val="757477"/>
      </a:folHlink>
    </a:clrScheme>
    <a:fontScheme name="Horizon">
      <a:majorFont>
        <a:latin typeface="Arial Narrow"/>
        <a:ea typeface=""/>
        <a:cs typeface=""/>
        <a:font script="Jpan" typeface="ＭＳ ゴシック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ＭＳ ゴシック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A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A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charset="-128"/>
          </a:defRPr>
        </a:defPPr>
      </a:lstStyle>
    </a:lnDef>
  </a:objectDefaults>
  <a:extraClrSchemeLst>
    <a:extraClrScheme>
      <a:clrScheme name="Powerpoint-1_blue_288 - WACHS2013 1">
        <a:dk1>
          <a:srgbClr val="000000"/>
        </a:dk1>
        <a:lt1>
          <a:srgbClr val="FFFFFF"/>
        </a:lt1>
        <a:dk2>
          <a:srgbClr val="004B8D"/>
        </a:dk2>
        <a:lt2>
          <a:srgbClr val="757477"/>
        </a:lt2>
        <a:accent1>
          <a:srgbClr val="004B8D"/>
        </a:accent1>
        <a:accent2>
          <a:srgbClr val="004B8D"/>
        </a:accent2>
        <a:accent3>
          <a:srgbClr val="FFFFFF"/>
        </a:accent3>
        <a:accent4>
          <a:srgbClr val="000000"/>
        </a:accent4>
        <a:accent5>
          <a:srgbClr val="AAB1C5"/>
        </a:accent5>
        <a:accent6>
          <a:srgbClr val="00437F"/>
        </a:accent6>
        <a:hlink>
          <a:srgbClr val="004B8D"/>
        </a:hlink>
        <a:folHlink>
          <a:srgbClr val="75747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Ngamari Free PP FINAL TEMPLATE.potx</Template>
  <TotalTime>14617</TotalTime>
  <Words>51</Words>
  <Application>Microsoft Office PowerPoint</Application>
  <PresentationFormat>On-screen Show (4:3)</PresentationFormat>
  <Paragraphs>17</Paragraphs>
  <Slides>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Arial</vt:lpstr>
      <vt:lpstr>Arial Narrow</vt:lpstr>
      <vt:lpstr>Calibri</vt:lpstr>
      <vt:lpstr>Wingdings</vt:lpstr>
      <vt:lpstr>Ngamari Free PP FINAL TEMPLATE</vt:lpstr>
      <vt:lpstr>Custom Design</vt:lpstr>
      <vt:lpstr>Wheatbelt Tackling Indigenous Smoking Program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Department of Health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>Blue power point template to meet Style Guide requirements</dc:subject>
  <dc:creator>he69028</dc:creator>
  <cp:keywords>powerpoint, power point, presentation, blue, royal blue, template, PMS 288, style guide</cp:keywords>
  <cp:lastModifiedBy>Maxine Turner</cp:lastModifiedBy>
  <cp:revision>120</cp:revision>
  <cp:lastPrinted>2018-01-16T03:44:38Z</cp:lastPrinted>
  <dcterms:created xsi:type="dcterms:W3CDTF">2013-01-03T06:25:59Z</dcterms:created>
  <dcterms:modified xsi:type="dcterms:W3CDTF">2021-10-25T04:15:02Z</dcterms:modified>
</cp:coreProperties>
</file>